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2" r:id="rId16"/>
    <p:sldId id="271" r:id="rId17"/>
  </p:sldIdLst>
  <p:sldSz cx="9144000" cy="6858000" type="screen4x3"/>
  <p:notesSz cx="6858000" cy="9144000"/>
  <p:custDataLst>
    <p:tags r:id="rId19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0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245B78-A6CC-4AE1-B3DE-03DF20261C7C}" type="datetimeFigureOut">
              <a:rPr lang="sl-SI" smtClean="0"/>
              <a:pPr/>
              <a:t>17.8.2011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ACFD6-3E5D-46A4-808F-73D6EF023D97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ACFD6-3E5D-46A4-808F-73D6EF023D97}" type="slidenum">
              <a:rPr lang="sl-SI" smtClean="0"/>
              <a:pPr/>
              <a:t>4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4F40594-8F28-404B-BC18-383B33231A05}" type="datetimeFigureOut">
              <a:rPr lang="sl-SI" smtClean="0"/>
              <a:pPr/>
              <a:t>17.8.2011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17.8.2011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17.8.2011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17.8.2011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4F40594-8F28-404B-BC18-383B33231A05}" type="datetimeFigureOut">
              <a:rPr lang="sl-SI" smtClean="0"/>
              <a:pPr/>
              <a:t>17.8.2011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17.8.2011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17.8.2011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17.8.2011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17.8.2011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17.8.2011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17.8.2011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4F40594-8F28-404B-BC18-383B33231A05}" type="datetimeFigureOut">
              <a:rPr lang="sl-SI" smtClean="0"/>
              <a:pPr/>
              <a:t>17.8.2011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Matlab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Risanje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nekaj drugačnih grafov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x = [1988:1994];</a:t>
            </a:r>
          </a:p>
          <a:p>
            <a:r>
              <a:rPr lang="sl-SI" dirty="0" err="1" smtClean="0"/>
              <a:t>vx</a:t>
            </a:r>
            <a:r>
              <a:rPr lang="sl-SI" dirty="0" smtClean="0"/>
              <a:t> = [8 12 20 22 18 24 27];</a:t>
            </a:r>
          </a:p>
          <a:p>
            <a:r>
              <a:rPr lang="sl-SI" dirty="0" smtClean="0"/>
              <a:t>bar(x, </a:t>
            </a:r>
            <a:r>
              <a:rPr lang="sl-SI" dirty="0" err="1" smtClean="0"/>
              <a:t>vx</a:t>
            </a:r>
            <a:r>
              <a:rPr lang="sl-SI" dirty="0" smtClean="0"/>
              <a:t>)</a:t>
            </a:r>
          </a:p>
          <a:p>
            <a:endParaRPr lang="sl-SI" dirty="0" smtClean="0"/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2357430"/>
            <a:ext cx="4673193" cy="4105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nekaj drugačnih grafov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x = [1988:1994];</a:t>
            </a:r>
          </a:p>
          <a:p>
            <a:r>
              <a:rPr lang="sl-SI" dirty="0" err="1" smtClean="0"/>
              <a:t>vx</a:t>
            </a:r>
            <a:r>
              <a:rPr lang="sl-SI" dirty="0" smtClean="0"/>
              <a:t> = [8 12 20 22 18 24 27];</a:t>
            </a:r>
          </a:p>
          <a:p>
            <a:r>
              <a:rPr lang="sl-SI" dirty="0" err="1" smtClean="0"/>
              <a:t>barh</a:t>
            </a:r>
            <a:r>
              <a:rPr lang="sl-SI" dirty="0" smtClean="0"/>
              <a:t>(x, </a:t>
            </a:r>
            <a:r>
              <a:rPr lang="sl-SI" dirty="0" err="1" smtClean="0"/>
              <a:t>vx</a:t>
            </a:r>
            <a:r>
              <a:rPr lang="sl-SI" dirty="0" smtClean="0"/>
              <a:t>)</a:t>
            </a:r>
          </a:p>
          <a:p>
            <a:endParaRPr lang="sl-SI" dirty="0" smtClean="0"/>
          </a:p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2786058"/>
            <a:ext cx="4029084" cy="353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nekaj drugačnih grafov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x = [1988:1994];</a:t>
            </a:r>
          </a:p>
          <a:p>
            <a:r>
              <a:rPr lang="sl-SI" dirty="0" err="1" smtClean="0"/>
              <a:t>vx</a:t>
            </a:r>
            <a:r>
              <a:rPr lang="sl-SI" dirty="0" smtClean="0"/>
              <a:t> = [8 12 20 22 18 24 27];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stairs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(x,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vx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stairs(x,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,'-*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r','LineWidth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', 3)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3214686"/>
            <a:ext cx="3719049" cy="326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nekaj drugačnih grafov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x = [1988:1994];</a:t>
            </a:r>
          </a:p>
          <a:p>
            <a:r>
              <a:rPr lang="sl-SI" dirty="0" err="1" smtClean="0"/>
              <a:t>vx</a:t>
            </a:r>
            <a:r>
              <a:rPr lang="sl-SI" dirty="0" smtClean="0"/>
              <a:t> = [8 12 20 22 18 24 27];</a:t>
            </a:r>
          </a:p>
          <a:p>
            <a:r>
              <a:rPr lang="sl-SI" dirty="0" err="1" smtClean="0"/>
              <a:t>stem</a:t>
            </a:r>
            <a:r>
              <a:rPr lang="sl-SI" dirty="0" smtClean="0"/>
              <a:t>(x, </a:t>
            </a:r>
            <a:r>
              <a:rPr lang="sl-SI" dirty="0" err="1" smtClean="0"/>
              <a:t>vx</a:t>
            </a:r>
            <a:r>
              <a:rPr lang="sl-SI" dirty="0" smtClean="0"/>
              <a:t>)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stem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(x,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vx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,'m:','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MarkerSize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', 14)</a:t>
            </a:r>
          </a:p>
          <a:p>
            <a:endParaRPr lang="sl-SI" dirty="0" smtClean="0"/>
          </a:p>
          <a:p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3214686"/>
            <a:ext cx="3881690" cy="3409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nekaj drugačnih grafov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x = [1988:1994];</a:t>
            </a:r>
          </a:p>
          <a:p>
            <a:r>
              <a:rPr lang="sl-SI" dirty="0" err="1" smtClean="0"/>
              <a:t>vx</a:t>
            </a:r>
            <a:r>
              <a:rPr lang="sl-SI" dirty="0" smtClean="0"/>
              <a:t> = [8 12 20 22 18 24 27];</a:t>
            </a:r>
          </a:p>
          <a:p>
            <a:r>
              <a:rPr lang="sl-SI" dirty="0" err="1" smtClean="0"/>
              <a:t>pie</a:t>
            </a:r>
            <a:r>
              <a:rPr lang="sl-SI" dirty="0" smtClean="0"/>
              <a:t>(</a:t>
            </a:r>
            <a:r>
              <a:rPr lang="sl-SI" dirty="0" err="1" smtClean="0"/>
              <a:t>vx</a:t>
            </a:r>
            <a:r>
              <a:rPr lang="sl-SI" dirty="0" smtClean="0"/>
              <a:t>)</a:t>
            </a:r>
          </a:p>
          <a:p>
            <a:endParaRPr lang="sl-SI" dirty="0" smtClean="0"/>
          </a:p>
          <a:p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1785926"/>
            <a:ext cx="3800369" cy="3338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še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errorbar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(x,y,e)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semilogx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(x,y)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semilogy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(x,y)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loglog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(x,y)</a:t>
            </a:r>
          </a:p>
          <a:p>
            <a:r>
              <a:rPr lang="sl-SI" dirty="0" smtClean="0"/>
              <a:t>Poskusite z 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x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linspace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(0.1, 60, 1000);</a:t>
            </a:r>
          </a:p>
          <a:p>
            <a:pPr lvl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y = 2.^(-0.2*x+10)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Histogram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ocene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[9,5,5,10,10,8,8,6,6,7,8,8,8,8];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x=[5:10];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hist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ocene,x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ylabel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('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ocen','FontSize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', 14)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3500438"/>
            <a:ext cx="3659405" cy="3214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Osnovna oblika </a:t>
            </a:r>
          </a:p>
          <a:p>
            <a:pPr lvl="1"/>
            <a:r>
              <a:rPr lang="sl-SI" dirty="0" smtClean="0"/>
              <a:t>plot(x, y)</a:t>
            </a:r>
          </a:p>
          <a:p>
            <a:pPr lvl="1"/>
            <a:r>
              <a:rPr lang="sl-SI" dirty="0" smtClean="0"/>
              <a:t>Odsekoma linearna funkcija s točkami {x(1),y(1)}, {x(2),y(2)}, {x(3),y(3)}, … {x(n),y(n)}.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x = [1, 10, 10, 1]</a:t>
            </a:r>
          </a:p>
          <a:p>
            <a:r>
              <a:rPr lang="es-ES" dirty="0" smtClean="0">
                <a:latin typeface="Courier New" pitchFamily="49" charset="0"/>
                <a:cs typeface="Courier New" pitchFamily="49" charset="0"/>
              </a:rPr>
              <a:t>y = [1, 1, 10, 1]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plot(x, y)</a:t>
            </a:r>
          </a:p>
          <a:p>
            <a:r>
              <a:rPr lang="sl-SI" dirty="0" smtClean="0">
                <a:cs typeface="Courier New" pitchFamily="49" charset="0"/>
              </a:rPr>
              <a:t>Kaj dobimo?</a:t>
            </a:r>
          </a:p>
          <a:p>
            <a:pPr lvl="1"/>
            <a:r>
              <a:rPr lang="sl-SI" dirty="0" smtClean="0">
                <a:cs typeface="Courier New" pitchFamily="49" charset="0"/>
              </a:rPr>
              <a:t>Pravokotni trikotnik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plot(t)</a:t>
            </a:r>
          </a:p>
          <a:p>
            <a:pPr lvl="1"/>
            <a:r>
              <a:rPr lang="sl-SI" dirty="0" smtClean="0">
                <a:cs typeface="Courier New" pitchFamily="49" charset="0"/>
              </a:rPr>
              <a:t>Enako kot</a:t>
            </a:r>
          </a:p>
          <a:p>
            <a:pPr lvl="2"/>
            <a:r>
              <a:rPr lang="sl-SI" dirty="0" smtClean="0">
                <a:latin typeface="Courier New" pitchFamily="49" charset="0"/>
                <a:cs typeface="Courier New" pitchFamily="49" charset="0"/>
              </a:rPr>
              <a:t>x = [1: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max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size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(t))]</a:t>
            </a:r>
          </a:p>
          <a:p>
            <a:pPr lvl="2"/>
            <a:r>
              <a:rPr lang="sl-SI" dirty="0" smtClean="0">
                <a:latin typeface="Courier New" pitchFamily="49" charset="0"/>
                <a:cs typeface="Courier New" pitchFamily="49" charset="0"/>
              </a:rPr>
              <a:t>plot(x, t)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2472278"/>
            <a:ext cx="3994918" cy="350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"Dodatki"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424114"/>
          </a:xfrm>
        </p:spPr>
        <p:txBody>
          <a:bodyPr>
            <a:normAutofit/>
          </a:bodyPr>
          <a:lstStyle/>
          <a:p>
            <a:r>
              <a:rPr lang="sl-SI" dirty="0" smtClean="0"/>
              <a:t>plot(x, y, 'opis črte</a:t>
            </a:r>
            <a:r>
              <a:rPr lang="sl-SI" smtClean="0"/>
              <a:t>',  'ImeLastnosti</a:t>
            </a:r>
            <a:r>
              <a:rPr lang="sl-SI" dirty="0" smtClean="0"/>
              <a:t>',  </a:t>
            </a:r>
            <a:r>
              <a:rPr lang="sl-SI" dirty="0" err="1" smtClean="0"/>
              <a:t>VrednostLastnosti</a:t>
            </a:r>
            <a:r>
              <a:rPr lang="sl-SI" dirty="0" smtClean="0"/>
              <a:t>)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plot([1988:1:1994],</a:t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[8,12,20,22,18,24,27],</a:t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'—r*', '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LineWidth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', 2, </a:t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'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MarkerSize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', 12)</a:t>
            </a: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3356992"/>
            <a:ext cx="3671894" cy="3225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Graf </a:t>
            </a:r>
            <a:r>
              <a:rPr lang="sl-SI" dirty="0" err="1" smtClean="0"/>
              <a:t>funcije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5018112"/>
          </a:xfrm>
        </p:spPr>
        <p:txBody>
          <a:bodyPr>
            <a:normAutofit lnSpcReduction="10000"/>
          </a:bodyPr>
          <a:lstStyle/>
          <a:p>
            <a:r>
              <a:rPr lang="sl-SI" dirty="0" smtClean="0"/>
              <a:t>Graf funkcije 3.5</a:t>
            </a:r>
            <a:r>
              <a:rPr lang="sl-SI" baseline="40000" dirty="0" smtClean="0"/>
              <a:t>x/2 </a:t>
            </a:r>
            <a:r>
              <a:rPr lang="sl-SI" dirty="0" smtClean="0"/>
              <a:t>cos(6x)</a:t>
            </a:r>
          </a:p>
          <a:p>
            <a:r>
              <a:rPr lang="sl-SI" dirty="0" smtClean="0"/>
              <a:t>"Goljufamo"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05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[-2:0.01:4];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%vektor z domeno funkcije, dovolj "gost"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/>
              <a:t>Zakaj ; ?</a:t>
            </a:r>
          </a:p>
          <a:p>
            <a:r>
              <a:rPr lang="sl-SI" dirty="0" smtClean="0"/>
              <a:t>Izračunamo ustrezne funkcijske vrednosti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y = 3.5^(-0.5*x) *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cos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(6*x);</a:t>
            </a:r>
          </a:p>
          <a:p>
            <a:pPr lvl="1"/>
            <a:r>
              <a:rPr lang="sl-SI" dirty="0" smtClean="0"/>
              <a:t>Ni </a:t>
            </a:r>
            <a:r>
              <a:rPr lang="sl-SI" dirty="0" err="1" smtClean="0"/>
              <a:t>ok</a:t>
            </a:r>
            <a:r>
              <a:rPr lang="sl-SI" dirty="0" smtClean="0"/>
              <a:t>!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??? Error using ==&gt; </a:t>
            </a:r>
            <a:r>
              <a:rPr lang="en-US" dirty="0" err="1" smtClean="0">
                <a:solidFill>
                  <a:srgbClr val="FF0000"/>
                </a:solidFill>
              </a:rPr>
              <a:t>mpower</a:t>
            </a:r>
            <a:endParaRPr lang="en-US" dirty="0" smtClean="0">
              <a:solidFill>
                <a:srgbClr val="FF0000"/>
              </a:solidFill>
            </a:endParaRP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Matrix must be square.</a:t>
            </a:r>
            <a:endParaRPr lang="sl-SI" dirty="0" smtClean="0">
              <a:solidFill>
                <a:srgbClr val="FF0000"/>
              </a:solidFill>
            </a:endParaRPr>
          </a:p>
          <a:p>
            <a:pPr lvl="1"/>
            <a:r>
              <a:rPr lang="sl-SI" dirty="0" smtClean="0">
                <a:solidFill>
                  <a:schemeClr val="tx1"/>
                </a:solidFill>
              </a:rPr>
              <a:t>Po komponentah!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y = 3.5 </a:t>
            </a:r>
            <a:r>
              <a:rPr lang="sl-SI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sl-SI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^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(-0.5 * x) </a:t>
            </a:r>
            <a:r>
              <a:rPr lang="sl-SI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sl-SI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cos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(6*x);</a:t>
            </a:r>
          </a:p>
          <a:p>
            <a:endParaRPr lang="sl-SI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Graf funkcije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plot(x, y)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x = [-2:0.3:4];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y = 3.5 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^ (-0.5 * x) 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*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cos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(6*x);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plot(x,y)</a:t>
            </a:r>
          </a:p>
          <a:p>
            <a:endParaRPr lang="sl-SI" dirty="0" smtClean="0"/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500042"/>
            <a:ext cx="3312445" cy="2909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4000504"/>
            <a:ext cx="3110273" cy="273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"Bolj prav"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sz="2000" dirty="0" smtClean="0">
                <a:cs typeface="Courier New" pitchFamily="49" charset="0"/>
              </a:rPr>
              <a:t>Plot je dejansko namenjen risanju "diskretnih" vrednosti</a:t>
            </a:r>
          </a:p>
          <a:p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fplot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('funkcija', interval)</a:t>
            </a:r>
          </a:p>
          <a:p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fplot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('funkcija', interval, 'lastnosti črte')</a:t>
            </a:r>
          </a:p>
          <a:p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fplot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('3.5^(-0.5*x) *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cos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(6*x)',[-2,4])</a:t>
            </a:r>
          </a:p>
          <a:p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fplot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('3.5^(-0.5*x) *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cos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(6*x)',[-2,4],'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ro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')</a:t>
            </a:r>
          </a:p>
          <a:p>
            <a:r>
              <a:rPr lang="sl-SI" sz="2000" dirty="0" smtClean="0">
                <a:cs typeface="Courier New" pitchFamily="49" charset="0"/>
              </a:rPr>
              <a:t>Kaže da MATLAB sam ustvari primerno gost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sl-SI" sz="2000" dirty="0" smtClean="0">
                <a:cs typeface="Courier New" pitchFamily="49" charset="0"/>
              </a:rPr>
              <a:t> in izračuna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y</a:t>
            </a:r>
            <a:r>
              <a:rPr lang="sl-SI" sz="2000" dirty="0" smtClean="0">
                <a:cs typeface="Courier New" pitchFamily="49" charset="0"/>
              </a:rPr>
              <a:t>, ter uporabi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plot</a:t>
            </a:r>
          </a:p>
          <a:p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4071942"/>
            <a:ext cx="2905841" cy="2552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3929066"/>
            <a:ext cx="2905842" cy="2552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Več grafov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Narišimo funkcijo 3x</a:t>
            </a:r>
            <a:r>
              <a:rPr lang="sl-SI" baseline="30000" dirty="0" smtClean="0"/>
              <a:t>3</a:t>
            </a:r>
            <a:r>
              <a:rPr lang="sl-SI" dirty="0" smtClean="0"/>
              <a:t> -26x + 10, skupaj s prvim in drugim odvodom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fplot</a:t>
            </a:r>
            <a:r>
              <a:rPr lang="sl-SI" dirty="0" smtClean="0"/>
              <a:t> (in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sl-SI" dirty="0" smtClean="0"/>
              <a:t>)  vedno začneta "svežo" sliko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hold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on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hold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off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&gt;&gt;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fplot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('3*x^3 -26*x + 10', [-2,4])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&gt;&gt; hold on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&gt;&gt;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fplot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('9*x*x - 26',[-2,4],'r')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&gt;&gt;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fplot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('18*x',[-2,4],'g')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103527"/>
            <a:ext cx="5724128" cy="4538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Več grafov – drug način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219200"/>
            <a:ext cx="8715436" cy="4937760"/>
          </a:xfrm>
        </p:spPr>
        <p:txBody>
          <a:bodyPr/>
          <a:lstStyle/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x = [-2:0.003:4];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y=3*x.^3-26*x+6;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odvod=9*x.^2-26;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drugiOdvod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18*x;</a:t>
            </a:r>
          </a:p>
          <a:p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plot(x,y,'-b',x,odvod,'--r',x,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drugiOdvod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,':k')</a:t>
            </a:r>
          </a:p>
          <a:p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800" dirty="0" smtClean="0">
                <a:cs typeface="Courier New" pitchFamily="49" charset="0"/>
              </a:rPr>
              <a:t>Oglejte si še </a:t>
            </a:r>
          </a:p>
          <a:p>
            <a:pPr lvl="1"/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figure</a:t>
            </a:r>
          </a:p>
          <a:p>
            <a:pPr lvl="1"/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subplot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3571876"/>
            <a:ext cx="3578084" cy="314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Nekaj ukazov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line </a:t>
            </a:r>
          </a:p>
          <a:p>
            <a:pPr lvl="1"/>
            <a:r>
              <a:rPr lang="sl-SI" dirty="0" smtClean="0"/>
              <a:t>V bistvu </a:t>
            </a:r>
            <a:r>
              <a:rPr lang="sl-SI" dirty="0" err="1" smtClean="0"/>
              <a:t>hold</a:t>
            </a:r>
            <a:r>
              <a:rPr lang="sl-SI" dirty="0" smtClean="0"/>
              <a:t> on; plot …; </a:t>
            </a:r>
            <a:r>
              <a:rPr lang="sl-SI" dirty="0" err="1" smtClean="0"/>
              <a:t>hold</a:t>
            </a:r>
            <a:r>
              <a:rPr lang="sl-SI" dirty="0" smtClean="0"/>
              <a:t> </a:t>
            </a:r>
            <a:r>
              <a:rPr lang="sl-SI" dirty="0" err="1" smtClean="0"/>
              <a:t>off</a:t>
            </a:r>
            <a:endParaRPr lang="sl-SI" dirty="0" smtClean="0"/>
          </a:p>
          <a:p>
            <a:r>
              <a:rPr lang="sl-SI" dirty="0" err="1" smtClean="0"/>
              <a:t>xlabel</a:t>
            </a:r>
            <a:r>
              <a:rPr lang="sl-SI" dirty="0" smtClean="0"/>
              <a:t>, </a:t>
            </a:r>
            <a:r>
              <a:rPr lang="sl-SI" dirty="0" err="1" smtClean="0"/>
              <a:t>ylabel</a:t>
            </a:r>
            <a:r>
              <a:rPr lang="sl-SI" dirty="0" smtClean="0"/>
              <a:t>, </a:t>
            </a:r>
            <a:r>
              <a:rPr lang="sl-SI" dirty="0" err="1" smtClean="0"/>
              <a:t>title</a:t>
            </a:r>
            <a:endParaRPr lang="sl-SI" dirty="0" smtClean="0"/>
          </a:p>
          <a:p>
            <a:r>
              <a:rPr lang="sl-SI" dirty="0" err="1" smtClean="0"/>
              <a:t>text</a:t>
            </a:r>
            <a:r>
              <a:rPr lang="sl-SI" dirty="0" smtClean="0"/>
              <a:t>(x, y, 'Napis')</a:t>
            </a:r>
          </a:p>
          <a:p>
            <a:r>
              <a:rPr lang="sl-SI" dirty="0" err="1" smtClean="0"/>
              <a:t>text</a:t>
            </a:r>
            <a:r>
              <a:rPr lang="sl-SI" dirty="0" smtClean="0"/>
              <a:t>(x, y, 'Napis', </a:t>
            </a:r>
            <a:r>
              <a:rPr lang="sl-SI" dirty="0" err="1" smtClean="0"/>
              <a:t>imeLastnosti</a:t>
            </a:r>
            <a:r>
              <a:rPr lang="sl-SI" dirty="0" smtClean="0"/>
              <a:t>, vrednost)</a:t>
            </a:r>
          </a:p>
          <a:p>
            <a:r>
              <a:rPr lang="sl-SI" dirty="0" err="1" smtClean="0"/>
              <a:t>axis</a:t>
            </a:r>
            <a:r>
              <a:rPr lang="sl-SI" dirty="0" smtClean="0"/>
              <a:t>([</a:t>
            </a:r>
            <a:r>
              <a:rPr lang="sl-SI" dirty="0" err="1" smtClean="0"/>
              <a:t>xmin</a:t>
            </a:r>
            <a:r>
              <a:rPr lang="sl-SI" dirty="0" smtClean="0"/>
              <a:t>, </a:t>
            </a:r>
            <a:r>
              <a:rPr lang="sl-SI" dirty="0" err="1" smtClean="0"/>
              <a:t>xmax</a:t>
            </a:r>
            <a:r>
              <a:rPr lang="sl-SI" dirty="0" smtClean="0"/>
              <a:t>, </a:t>
            </a:r>
            <a:r>
              <a:rPr lang="sl-SI" dirty="0" err="1" smtClean="0"/>
              <a:t>ymin</a:t>
            </a:r>
            <a:r>
              <a:rPr lang="sl-SI" dirty="0" smtClean="0"/>
              <a:t>, </a:t>
            </a:r>
            <a:r>
              <a:rPr lang="sl-SI" dirty="0" err="1" smtClean="0"/>
              <a:t>ymax</a:t>
            </a:r>
            <a:r>
              <a:rPr lang="sl-SI" dirty="0" smtClean="0"/>
              <a:t>])</a:t>
            </a:r>
          </a:p>
          <a:p>
            <a:r>
              <a:rPr lang="pt-BR" dirty="0" smtClean="0">
                <a:latin typeface="Courier New" pitchFamily="49" charset="0"/>
                <a:cs typeface="Courier New" pitchFamily="49" charset="0"/>
              </a:rPr>
              <a:t>axis([-1.5, 2.5,-50, 50])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title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('\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bf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3*x^3 -26*x + 10 \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newline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ter prvi in drugi odvod', '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FontSize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', 14)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pPr>
              <a:buNone/>
            </a:pPr>
            <a:endParaRPr lang="sl-SI" dirty="0" smtClean="0"/>
          </a:p>
          <a:p>
            <a:endParaRPr lang="sl-SI" dirty="0" smtClean="0"/>
          </a:p>
          <a:p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16632"/>
            <a:ext cx="4357686" cy="3828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118&quot;&gt;&lt;object type=&quot;3&quot; unique_id=&quot;10119&quot;&gt;&lt;property id=&quot;20148&quot; value=&quot;5&quot;/&gt;&lt;property id=&quot;20300&quot; value=&quot;Slide 1 - &amp;quot;Matlab&amp;quot;&quot;/&gt;&lt;property id=&quot;20307&quot; value=&quot;256&quot;/&gt;&lt;/object&gt;&lt;object type=&quot;3&quot; unique_id=&quot;10120&quot;&gt;&lt;property id=&quot;20148&quot; value=&quot;5&quot;/&gt;&lt;property id=&quot;20300&quot; value=&quot;Slide 2 - &amp;quot;Plot&amp;quot;&quot;/&gt;&lt;property id=&quot;20307&quot; value=&quot;257&quot;/&gt;&lt;/object&gt;&lt;object type=&quot;3&quot; unique_id=&quot;10121&quot;&gt;&lt;property id=&quot;20148&quot; value=&quot;5&quot;/&gt;&lt;property id=&quot;20300&quot; value=&quot;Slide 3 - &amp;quot;&amp;quot;Dodatki&amp;quot;&amp;quot;&quot;/&gt;&lt;property id=&quot;20307&quot; value=&quot;258&quot;/&gt;&lt;/object&gt;&lt;object type=&quot;3&quot; unique_id=&quot;10122&quot;&gt;&lt;property id=&quot;20148&quot; value=&quot;5&quot;/&gt;&lt;property id=&quot;20300&quot; value=&quot;Slide 4 - &amp;quot;Graf funcije&amp;quot;&quot;/&gt;&lt;property id=&quot;20307&quot; value=&quot;259&quot;/&gt;&lt;/object&gt;&lt;object type=&quot;3&quot; unique_id=&quot;10123&quot;&gt;&lt;property id=&quot;20148&quot; value=&quot;5&quot;/&gt;&lt;property id=&quot;20300&quot; value=&quot;Slide 5 - &amp;quot;Graf funkcije&amp;quot;&quot;/&gt;&lt;property id=&quot;20307&quot; value=&quot;260&quot;/&gt;&lt;/object&gt;&lt;object type=&quot;3&quot; unique_id=&quot;10124&quot;&gt;&lt;property id=&quot;20148&quot; value=&quot;5&quot;/&gt;&lt;property id=&quot;20300&quot; value=&quot;Slide 6 - &amp;quot;&amp;quot;Bolj prav&amp;quot;&amp;quot;&quot;/&gt;&lt;property id=&quot;20307&quot; value=&quot;261&quot;/&gt;&lt;/object&gt;&lt;object type=&quot;3&quot; unique_id=&quot;10125&quot;&gt;&lt;property id=&quot;20148&quot; value=&quot;5&quot;/&gt;&lt;property id=&quot;20300&quot; value=&quot;Slide 7 - &amp;quot;Več grafov&amp;quot;&quot;/&gt;&lt;property id=&quot;20307&quot; value=&quot;262&quot;/&gt;&lt;/object&gt;&lt;object type=&quot;3&quot; unique_id=&quot;10126&quot;&gt;&lt;property id=&quot;20148&quot; value=&quot;5&quot;/&gt;&lt;property id=&quot;20300&quot; value=&quot;Slide 8 - &amp;quot;Več grafov – drug način&amp;quot;&quot;/&gt;&lt;property id=&quot;20307&quot; value=&quot;263&quot;/&gt;&lt;/object&gt;&lt;object type=&quot;3&quot; unique_id=&quot;10127&quot;&gt;&lt;property id=&quot;20148&quot; value=&quot;5&quot;/&gt;&lt;property id=&quot;20300&quot; value=&quot;Slide 9 - &amp;quot;Nekaj ukazov&amp;quot;&quot;/&gt;&lt;property id=&quot;20307&quot; value=&quot;264&quot;/&gt;&lt;/object&gt;&lt;object type=&quot;3&quot; unique_id=&quot;10128&quot;&gt;&lt;property id=&quot;20148&quot; value=&quot;5&quot;/&gt;&lt;property id=&quot;20300&quot; value=&quot;Slide 10 - &amp;quot;Še nekaj drugačnih grafov&amp;quot;&quot;/&gt;&lt;property id=&quot;20307&quot; value=&quot;265&quot;/&gt;&lt;/object&gt;&lt;object type=&quot;3&quot; unique_id=&quot;10129&quot;&gt;&lt;property id=&quot;20148&quot; value=&quot;5&quot;/&gt;&lt;property id=&quot;20300&quot; value=&quot;Slide 11 - &amp;quot;Še nekaj drugačnih grafov&amp;quot;&quot;/&gt;&lt;property id=&quot;20307&quot; value=&quot;266&quot;/&gt;&lt;/object&gt;&lt;object type=&quot;3&quot; unique_id=&quot;10130&quot;&gt;&lt;property id=&quot;20148&quot; value=&quot;5&quot;/&gt;&lt;property id=&quot;20300&quot; value=&quot;Slide 12 - &amp;quot;Še nekaj drugačnih grafov&amp;quot;&quot;/&gt;&lt;property id=&quot;20307&quot; value=&quot;267&quot;/&gt;&lt;/object&gt;&lt;object type=&quot;3&quot; unique_id=&quot;10131&quot;&gt;&lt;property id=&quot;20148&quot; value=&quot;5&quot;/&gt;&lt;property id=&quot;20300&quot; value=&quot;Slide 13 - &amp;quot;Še nekaj drugačnih grafov&amp;quot;&quot;/&gt;&lt;property id=&quot;20307&quot; value=&quot;269&quot;/&gt;&lt;/object&gt;&lt;object type=&quot;3&quot; unique_id=&quot;10132&quot;&gt;&lt;property id=&quot;20148&quot; value=&quot;5&quot;/&gt;&lt;property id=&quot;20300&quot; value=&quot;Slide 14 - &amp;quot;Še nekaj drugačnih grafov&amp;quot;&quot;/&gt;&lt;property id=&quot;20307&quot; value=&quot;270&quot;/&gt;&lt;/object&gt;&lt;object type=&quot;3&quot; unique_id=&quot;10133&quot;&gt;&lt;property id=&quot;20148&quot; value=&quot;5&quot;/&gt;&lt;property id=&quot;20300&quot; value=&quot;Slide 15 - &amp;quot;In še &amp;quot;&quot;/&gt;&lt;property id=&quot;20307&quot; value=&quot;272&quot;/&gt;&lt;/object&gt;&lt;object type=&quot;3&quot; unique_id=&quot;10134&quot;&gt;&lt;property id=&quot;20148&quot; value=&quot;5&quot;/&gt;&lt;property id=&quot;20300&quot; value=&quot;Slide 16 - &amp;quot;Histogram&amp;quot;&quot;/&gt;&lt;property id=&quot;20307&quot; value=&quot;271&quot;/&gt;&lt;/object&gt;&lt;/object&gt;&lt;object type=&quot;8&quot; unique_id=&quot;10152&quot;&gt;&lt;/object&gt;&lt;/object&gt;&lt;/database&gt;"/>
  <p:tag name="MMPROD_NEXTUNIQUEID" val="10010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1088</TotalTime>
  <Words>622</Words>
  <Application>Microsoft Office PowerPoint</Application>
  <PresentationFormat>On-screen Show (4:3)</PresentationFormat>
  <Paragraphs>115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Origin</vt:lpstr>
      <vt:lpstr>Matlab</vt:lpstr>
      <vt:lpstr>Plot</vt:lpstr>
      <vt:lpstr>"Dodatki"</vt:lpstr>
      <vt:lpstr>Graf funcije</vt:lpstr>
      <vt:lpstr>Graf funkcije</vt:lpstr>
      <vt:lpstr>"Bolj prav"</vt:lpstr>
      <vt:lpstr>Več grafov</vt:lpstr>
      <vt:lpstr>Več grafov – drug način</vt:lpstr>
      <vt:lpstr>Nekaj ukazov</vt:lpstr>
      <vt:lpstr>Še nekaj drugačnih grafov</vt:lpstr>
      <vt:lpstr>Še nekaj drugačnih grafov</vt:lpstr>
      <vt:lpstr>Še nekaj drugačnih grafov</vt:lpstr>
      <vt:lpstr>Še nekaj drugačnih grafov</vt:lpstr>
      <vt:lpstr>Še nekaj drugačnih grafov</vt:lpstr>
      <vt:lpstr>In še </vt:lpstr>
      <vt:lpstr>Histogram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MATLAB</dc:title>
  <dc:creator>Matija Lokar</dc:creator>
  <cp:lastModifiedBy>praksa</cp:lastModifiedBy>
  <cp:revision>79</cp:revision>
  <dcterms:created xsi:type="dcterms:W3CDTF">2009-09-29T13:13:21Z</dcterms:created>
  <dcterms:modified xsi:type="dcterms:W3CDTF">2011-08-17T07:14:51Z</dcterms:modified>
</cp:coreProperties>
</file>