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2" r:id="rId3"/>
    <p:sldId id="265" r:id="rId4"/>
    <p:sldId id="267" r:id="rId5"/>
    <p:sldId id="266" r:id="rId6"/>
  </p:sldIdLst>
  <p:sldSz cx="9144000" cy="6858000" type="screen4x3"/>
  <p:notesSz cx="6858000" cy="9144000"/>
  <p:custDataLst>
    <p:tags r:id="rId7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8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4F40594-8F28-404B-BC18-383B33231A05}" type="datetimeFigureOut">
              <a:rPr lang="sl-SI" smtClean="0"/>
              <a:pPr/>
              <a:t>5.10.2011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2025E1A-870E-4F06-8A67-0F05620DCC7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MATLAB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Prvi koraki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Določene operacije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A = [12, 5; 3, 11]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min(A)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max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sum(A)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(A)</a:t>
            </a:r>
          </a:p>
          <a:p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8860" y="1857364"/>
            <a:ext cx="64484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"Rezanje" matrik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dirty="0" smtClean="0"/>
              <a:t>Element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A(2,3)</a:t>
            </a:r>
          </a:p>
          <a:p>
            <a:r>
              <a:rPr lang="sl-SI" dirty="0" err="1" smtClean="0"/>
              <a:t>Podmatrika</a:t>
            </a:r>
            <a:endParaRPr lang="sl-SI" dirty="0" smtClean="0"/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A(2:4, 1:3)</a:t>
            </a:r>
          </a:p>
          <a:p>
            <a:r>
              <a:rPr lang="sl-SI" dirty="0" smtClean="0"/>
              <a:t>Vrstica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A(2,:)</a:t>
            </a:r>
          </a:p>
          <a:p>
            <a:r>
              <a:rPr lang="sl-SI" dirty="0" smtClean="0"/>
              <a:t>Stolpec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A(:,4)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 l="25844" t="14936" r="58316" b="19169"/>
          <a:stretch>
            <a:fillRect/>
          </a:stretch>
        </p:blipFill>
        <p:spPr bwMode="auto">
          <a:xfrm>
            <a:off x="6215074" y="142852"/>
            <a:ext cx="2156154" cy="624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Komentiranje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792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% začne komentar 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eye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(5) %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matI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je identična matrika velikosti 5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Sestavi magični kvadrat velikosti 5 x 5 in preveri, če je vse OK (diagonali, stolpci in vrstice seštejejo v isto vsoto)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help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magic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magKv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magic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(5)</a:t>
            </a:r>
          </a:p>
          <a:p>
            <a:r>
              <a:rPr lang="sl-SI" dirty="0" smtClean="0"/>
              <a:t>Hura – le še kontrole</a:t>
            </a:r>
          </a:p>
          <a:p>
            <a:pPr lvl="1"/>
            <a:r>
              <a:rPr lang="sl-SI" dirty="0" smtClean="0">
                <a:latin typeface="Courier New" pitchFamily="49" charset="0"/>
                <a:cs typeface="Courier New" pitchFamily="49" charset="0"/>
              </a:rPr>
              <a:t>sum(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magKv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2"/>
            <a:r>
              <a:rPr lang="sl-SI" dirty="0" smtClean="0"/>
              <a:t>Vsote po stolpcih</a:t>
            </a:r>
          </a:p>
          <a:p>
            <a:pPr lvl="1"/>
            <a:r>
              <a:rPr lang="sl-SI" dirty="0" smtClean="0"/>
              <a:t>Kaj pa po vrsticah?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Sum(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magKv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')</a:t>
            </a:r>
          </a:p>
          <a:p>
            <a:pPr lvl="1"/>
            <a:r>
              <a:rPr lang="sl-SI" dirty="0" smtClean="0"/>
              <a:t>Preverimo glavno diagonalo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sum(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magKv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lvl="1"/>
            <a:r>
              <a:rPr lang="sl-SI" dirty="0" smtClean="0"/>
              <a:t>Kaj pa obratna?</a:t>
            </a:r>
          </a:p>
          <a:p>
            <a:pPr lvl="2"/>
            <a:r>
              <a:rPr lang="sl-SI" dirty="0" smtClean="0"/>
              <a:t>Pomoč …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rot90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sum(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diag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(rot90(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magKv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pPr lvl="2"/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endParaRPr lang="sl-SI" dirty="0" smtClean="0"/>
          </a:p>
          <a:p>
            <a:pPr lvl="1"/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 t="2187" r="9977" b="14723"/>
          <a:stretch>
            <a:fillRect/>
          </a:stretch>
        </p:blipFill>
        <p:spPr bwMode="auto">
          <a:xfrm>
            <a:off x="4214810" y="2357430"/>
            <a:ext cx="4511786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207&quot;&gt;&lt;/object&gt;&lt;object type=&quot;2&quot; unique_id=&quot;10208&quot;&gt;&lt;object type=&quot;3&quot; unique_id=&quot;10209&quot;&gt;&lt;property id=&quot;20148&quot; value=&quot;5&quot;/&gt;&lt;property id=&quot;20300&quot; value=&quot;Slide 1 - &amp;quot;MATLAB&amp;quot;&quot;/&gt;&lt;property id=&quot;20307&quot; value=&quot;256&quot;/&gt;&lt;/object&gt;&lt;object type=&quot;3&quot; unique_id=&quot;10216&quot;&gt;&lt;property id=&quot;20148&quot; value=&quot;5&quot;/&gt;&lt;property id=&quot;20300&quot; value=&quot;Slide 2 - &amp;quot;Določene operacije&amp;quot;&quot;/&gt;&lt;property id=&quot;20307&quot; value=&quot;262&quot;/&gt;&lt;/object&gt;&lt;object type=&quot;3&quot; unique_id=&quot;10218&quot;&gt;&lt;property id=&quot;20148&quot; value=&quot;5&quot;/&gt;&lt;property id=&quot;20300&quot; value=&quot;Slide 3 - &amp;quot;&amp;quot;Rezanje&amp;quot; matrik&amp;quot;&quot;/&gt;&lt;property id=&quot;20307&quot; value=&quot;265&quot;/&gt;&lt;/object&gt;&lt;object type=&quot;3&quot; unique_id=&quot;10219&quot;&gt;&lt;property id=&quot;20148&quot; value=&quot;5&quot;/&gt;&lt;property id=&quot;20300&quot; value=&quot;Slide 4 - &amp;quot;Komentiranje&amp;quot;&quot;/&gt;&lt;property id=&quot;20307&quot; value=&quot;267&quot;/&gt;&lt;/object&gt;&lt;object type=&quot;3&quot; unique_id=&quot;10220&quot;&gt;&lt;property id=&quot;20148&quot; value=&quot;5&quot;/&gt;&lt;property id=&quot;20300&quot; value=&quot;Slide 5 - &amp;quot;Naloga&amp;quot;&quot;/&gt;&lt;property id=&quot;20307&quot; value=&quot;266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218</TotalTime>
  <Words>122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Origin</vt:lpstr>
      <vt:lpstr>MATLAB</vt:lpstr>
      <vt:lpstr>Določene operacije</vt:lpstr>
      <vt:lpstr>"Rezanje" matrik</vt:lpstr>
      <vt:lpstr>Komentiranje</vt:lpstr>
      <vt:lpstr>Naloga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MATLAB</dc:title>
  <dc:creator>Matija Lokar</dc:creator>
  <cp:lastModifiedBy>Matija Lokar</cp:lastModifiedBy>
  <cp:revision>31</cp:revision>
  <dcterms:created xsi:type="dcterms:W3CDTF">2009-09-29T13:13:21Z</dcterms:created>
  <dcterms:modified xsi:type="dcterms:W3CDTF">2011-10-05T08:50:59Z</dcterms:modified>
</cp:coreProperties>
</file>