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9144000" cy="6858000" type="screen4x3"/>
  <p:notesSz cx="6858000" cy="9144000"/>
  <p:custDataLst>
    <p:tags r:id="rId9"/>
  </p:custDataLst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8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24F40594-8F28-404B-BC18-383B33231A05}" type="datetimeFigureOut">
              <a:rPr lang="sl-SI" smtClean="0"/>
              <a:pPr/>
              <a:t>5.10.2011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92025E1A-870E-4F06-8A67-0F05620DCC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40594-8F28-404B-BC18-383B33231A05}" type="datetimeFigureOut">
              <a:rPr lang="sl-SI" smtClean="0"/>
              <a:pPr/>
              <a:t>5.10.2011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25E1A-870E-4F06-8A67-0F05620DCC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40594-8F28-404B-BC18-383B33231A05}" type="datetimeFigureOut">
              <a:rPr lang="sl-SI" smtClean="0"/>
              <a:pPr/>
              <a:t>5.10.2011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25E1A-870E-4F06-8A67-0F05620DCC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40594-8F28-404B-BC18-383B33231A05}" type="datetimeFigureOut">
              <a:rPr lang="sl-SI" smtClean="0"/>
              <a:pPr/>
              <a:t>5.10.2011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25E1A-870E-4F06-8A67-0F05620DCC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24F40594-8F28-404B-BC18-383B33231A05}" type="datetimeFigureOut">
              <a:rPr lang="sl-SI" smtClean="0"/>
              <a:pPr/>
              <a:t>5.10.2011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92025E1A-870E-4F06-8A67-0F05620DCC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40594-8F28-404B-BC18-383B33231A05}" type="datetimeFigureOut">
              <a:rPr lang="sl-SI" smtClean="0"/>
              <a:pPr/>
              <a:t>5.10.2011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25E1A-870E-4F06-8A67-0F05620DCC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40594-8F28-404B-BC18-383B33231A05}" type="datetimeFigureOut">
              <a:rPr lang="sl-SI" smtClean="0"/>
              <a:pPr/>
              <a:t>5.10.2011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25E1A-870E-4F06-8A67-0F05620DCC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40594-8F28-404B-BC18-383B33231A05}" type="datetimeFigureOut">
              <a:rPr lang="sl-SI" smtClean="0"/>
              <a:pPr/>
              <a:t>5.10.2011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25E1A-870E-4F06-8A67-0F05620DCC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40594-8F28-404B-BC18-383B33231A05}" type="datetimeFigureOut">
              <a:rPr lang="sl-SI" smtClean="0"/>
              <a:pPr/>
              <a:t>5.10.2011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25E1A-870E-4F06-8A67-0F05620DCC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40594-8F28-404B-BC18-383B33231A05}" type="datetimeFigureOut">
              <a:rPr lang="sl-SI" smtClean="0"/>
              <a:pPr/>
              <a:t>5.10.2011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25E1A-870E-4F06-8A67-0F05620DCC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40594-8F28-404B-BC18-383B33231A05}" type="datetimeFigureOut">
              <a:rPr lang="sl-SI" smtClean="0"/>
              <a:pPr/>
              <a:t>5.10.2011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25E1A-870E-4F06-8A67-0F05620DCC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4F40594-8F28-404B-BC18-383B33231A05}" type="datetimeFigureOut">
              <a:rPr lang="sl-SI" smtClean="0"/>
              <a:pPr/>
              <a:t>5.10.2011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2025E1A-870E-4F06-8A67-0F05620DCC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MATLAB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Prvi koraki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Matrike - vnos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Osnovni element</a:t>
            </a:r>
          </a:p>
          <a:p>
            <a:r>
              <a:rPr lang="sl-SI" dirty="0" smtClean="0"/>
              <a:t>Vnos: </a:t>
            </a:r>
          </a:p>
          <a:p>
            <a:pPr lvl="1"/>
            <a:r>
              <a:rPr lang="sl-SI" dirty="0" smtClean="0"/>
              <a:t>[ … ]</a:t>
            </a:r>
          </a:p>
          <a:p>
            <a:pPr lvl="1"/>
            <a:r>
              <a:rPr lang="sl-SI" dirty="0" smtClean="0"/>
              <a:t>Običajno jih shranimo v spremenljivko</a:t>
            </a:r>
          </a:p>
          <a:p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matA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= [1 2 23; 3 5 6; 6 12 3; 3 4 1]</a:t>
            </a:r>
          </a:p>
          <a:p>
            <a:pPr lvl="1"/>
            <a:r>
              <a:rPr lang="sl-SI" dirty="0" err="1" smtClean="0"/>
              <a:t>matA</a:t>
            </a:r>
            <a:r>
              <a:rPr lang="sl-SI" dirty="0" smtClean="0"/>
              <a:t> je matrika dimenzije 4 x 3</a:t>
            </a:r>
          </a:p>
          <a:p>
            <a:r>
              <a:rPr lang="sl-SI" dirty="0" smtClean="0"/>
              <a:t>Vrstice med sabo ločimo s ;</a:t>
            </a:r>
          </a:p>
          <a:p>
            <a:r>
              <a:rPr lang="sl-SI" dirty="0" smtClean="0"/>
              <a:t>Elemente v vrstici lahko ločimo tudi z vejico</a:t>
            </a:r>
          </a:p>
          <a:p>
            <a:pPr lvl="1"/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matB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= [1, 2, 23; 3, 5, 6; 6, 12, 3; 3, 4, 1]</a:t>
            </a:r>
          </a:p>
          <a:p>
            <a:r>
              <a:rPr lang="sl-SI" dirty="0" smtClean="0">
                <a:cs typeface="Courier New" pitchFamily="49" charset="0"/>
              </a:rPr>
              <a:t>Po vnosu se "rezultat" izpiše</a:t>
            </a:r>
          </a:p>
          <a:p>
            <a:endParaRPr lang="sl-SI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Matrike - vnos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1285860"/>
            <a:ext cx="7403302" cy="5151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Računanje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3352808"/>
          </a:xfrm>
        </p:spPr>
        <p:txBody>
          <a:bodyPr>
            <a:normAutofit fontScale="92500" lnSpcReduction="10000"/>
          </a:bodyPr>
          <a:lstStyle/>
          <a:p>
            <a:r>
              <a:rPr lang="sl-SI" dirty="0" smtClean="0"/>
              <a:t>Seštevanje, odštevanje, množenje</a:t>
            </a:r>
          </a:p>
          <a:p>
            <a:pPr lvl="1"/>
            <a:r>
              <a:rPr lang="sl-SI" dirty="0" err="1" smtClean="0"/>
              <a:t>matA</a:t>
            </a:r>
            <a:r>
              <a:rPr lang="sl-SI" dirty="0" smtClean="0"/>
              <a:t> + </a:t>
            </a:r>
            <a:r>
              <a:rPr lang="sl-SI" dirty="0" err="1" smtClean="0"/>
              <a:t>matB</a:t>
            </a:r>
            <a:r>
              <a:rPr lang="sl-SI" dirty="0" smtClean="0"/>
              <a:t>, </a:t>
            </a:r>
            <a:r>
              <a:rPr lang="sl-SI" dirty="0" err="1" smtClean="0"/>
              <a:t>matC</a:t>
            </a:r>
            <a:r>
              <a:rPr lang="sl-SI" dirty="0" smtClean="0"/>
              <a:t> – </a:t>
            </a:r>
            <a:r>
              <a:rPr lang="sl-SI" dirty="0" err="1" smtClean="0"/>
              <a:t>matA</a:t>
            </a:r>
            <a:endParaRPr lang="sl-SI" dirty="0" smtClean="0"/>
          </a:p>
          <a:p>
            <a:pPr lvl="1"/>
            <a:r>
              <a:rPr lang="sl-SI" dirty="0" smtClean="0"/>
              <a:t>rez1 = </a:t>
            </a:r>
            <a:r>
              <a:rPr lang="sl-SI" dirty="0" err="1" smtClean="0"/>
              <a:t>matA</a:t>
            </a:r>
            <a:r>
              <a:rPr lang="sl-SI" dirty="0" smtClean="0"/>
              <a:t> + </a:t>
            </a:r>
            <a:r>
              <a:rPr lang="sl-SI" dirty="0" err="1" smtClean="0"/>
              <a:t>matB</a:t>
            </a:r>
            <a:endParaRPr lang="sl-SI" dirty="0" smtClean="0"/>
          </a:p>
          <a:p>
            <a:r>
              <a:rPr lang="sl-SI" dirty="0" err="1" smtClean="0"/>
              <a:t>Transponiranje</a:t>
            </a:r>
            <a:endParaRPr lang="sl-SI" dirty="0" smtClean="0"/>
          </a:p>
          <a:p>
            <a:pPr lvl="1"/>
            <a:r>
              <a:rPr lang="sl-SI" dirty="0" smtClean="0"/>
              <a:t>'</a:t>
            </a:r>
          </a:p>
          <a:p>
            <a:pPr lvl="1"/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matA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'</a:t>
            </a:r>
          </a:p>
          <a:p>
            <a:pPr lvl="1"/>
            <a:r>
              <a:rPr lang="sl-SI" dirty="0" smtClean="0">
                <a:latin typeface="Courier New" pitchFamily="49" charset="0"/>
                <a:cs typeface="Courier New" pitchFamily="49" charset="0"/>
              </a:rPr>
              <a:t>[1, 2; 10, 15]'</a:t>
            </a:r>
          </a:p>
          <a:p>
            <a:pPr lvl="1"/>
            <a:r>
              <a:rPr lang="sl-SI" dirty="0" smtClean="0"/>
              <a:t>Vektor stolpec</a:t>
            </a:r>
          </a:p>
          <a:p>
            <a:pPr lvl="1"/>
            <a:r>
              <a:rPr lang="sl-SI" dirty="0" smtClean="0">
                <a:latin typeface="Courier New" pitchFamily="49" charset="0"/>
                <a:cs typeface="Courier New" pitchFamily="49" charset="0"/>
              </a:rPr>
              <a:t>[1, 12, 23, 4, 5]'</a:t>
            </a:r>
          </a:p>
          <a:p>
            <a:pPr lvl="1"/>
            <a:endParaRPr lang="sl-SI" dirty="0" smtClean="0"/>
          </a:p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l="24783" t="53425" r="46621" b="4110"/>
          <a:stretch>
            <a:fillRect/>
          </a:stretch>
        </p:blipFill>
        <p:spPr bwMode="auto">
          <a:xfrm>
            <a:off x="5076056" y="0"/>
            <a:ext cx="3857652" cy="3986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 l="25096" t="11475" r="53231" b="27869"/>
          <a:stretch>
            <a:fillRect/>
          </a:stretch>
        </p:blipFill>
        <p:spPr bwMode="auto">
          <a:xfrm>
            <a:off x="6643702" y="2071678"/>
            <a:ext cx="2286016" cy="4451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 l="24256" b="60957"/>
          <a:stretch>
            <a:fillRect/>
          </a:stretch>
        </p:blipFill>
        <p:spPr bwMode="auto">
          <a:xfrm>
            <a:off x="857224" y="1714488"/>
            <a:ext cx="7369404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Množenje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995354"/>
          </a:xfrm>
        </p:spPr>
        <p:txBody>
          <a:bodyPr/>
          <a:lstStyle/>
          <a:p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matA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*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matB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' (zakaj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transponiranje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?)</a:t>
            </a:r>
          </a:p>
          <a:p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57158" y="4714884"/>
            <a:ext cx="8229600" cy="99535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sl-SI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ans</a:t>
            </a:r>
            <a:endParaRPr kumimoji="0" lang="sl-SI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ea typeface="+mn-ea"/>
              <a:cs typeface="Courier New" pitchFamily="49" charset="0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1500166" y="3286124"/>
            <a:ext cx="2643206" cy="1714512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7"/>
          <p:cNvSpPr/>
          <p:nvPr/>
        </p:nvSpPr>
        <p:spPr>
          <a:xfrm>
            <a:off x="4857752" y="3000372"/>
            <a:ext cx="1000132" cy="285752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Posebne matrike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3686172" cy="2066924"/>
          </a:xfrm>
        </p:spPr>
        <p:txBody>
          <a:bodyPr/>
          <a:lstStyle/>
          <a:p>
            <a:r>
              <a:rPr lang="sl-SI" dirty="0" err="1" smtClean="0"/>
              <a:t>eye</a:t>
            </a:r>
            <a:r>
              <a:rPr lang="sl-SI" dirty="0" smtClean="0"/>
              <a:t>(4)</a:t>
            </a:r>
          </a:p>
          <a:p>
            <a:r>
              <a:rPr lang="sl-SI" dirty="0" err="1" smtClean="0"/>
              <a:t>zeros</a:t>
            </a:r>
            <a:r>
              <a:rPr lang="sl-SI" dirty="0" smtClean="0"/>
              <a:t>(3)</a:t>
            </a:r>
          </a:p>
          <a:p>
            <a:r>
              <a:rPr lang="sl-SI" dirty="0" smtClean="0"/>
              <a:t>diag([12,  3,  4, 78])</a:t>
            </a:r>
          </a:p>
          <a:p>
            <a:r>
              <a:rPr lang="sl-SI" dirty="0" smtClean="0"/>
              <a:t>ones(3)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 l="25636" t="11842" r="34995" b="30263"/>
          <a:stretch>
            <a:fillRect/>
          </a:stretch>
        </p:blipFill>
        <p:spPr bwMode="auto">
          <a:xfrm>
            <a:off x="3786182" y="1214422"/>
            <a:ext cx="4857784" cy="4970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 l="25019" t="12360"/>
          <a:stretch>
            <a:fillRect/>
          </a:stretch>
        </p:blipFill>
        <p:spPr bwMode="auto">
          <a:xfrm>
            <a:off x="3635896" y="2420888"/>
            <a:ext cx="5256584" cy="37187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; na koncu ukaza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8229600" cy="4960208"/>
          </a:xfrm>
        </p:spPr>
        <p:txBody>
          <a:bodyPr/>
          <a:lstStyle/>
          <a:p>
            <a:r>
              <a:rPr lang="sl-SI" dirty="0" smtClean="0"/>
              <a:t>Pomeni, da se rezultat ne izpiše</a:t>
            </a:r>
          </a:p>
          <a:p>
            <a:r>
              <a:rPr lang="sl-SI" dirty="0" smtClean="0"/>
              <a:t>Koristno ob velikih matrikah</a:t>
            </a:r>
          </a:p>
          <a:p>
            <a:r>
              <a:rPr lang="sl-SI" dirty="0" smtClean="0">
                <a:latin typeface="Courier New" pitchFamily="49" charset="0"/>
                <a:cs typeface="Courier New" pitchFamily="49" charset="0"/>
              </a:rPr>
              <a:t>A =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ones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(100)</a:t>
            </a:r>
          </a:p>
          <a:p>
            <a:r>
              <a:rPr lang="sl-SI" dirty="0" smtClean="0">
                <a:latin typeface="Courier New" pitchFamily="49" charset="0"/>
                <a:cs typeface="Courier New" pitchFamily="49" charset="0"/>
              </a:rPr>
              <a:t>B =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ones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(100);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UIDATA" val="&lt;database version=&quot;7.0&quot;&gt;&lt;object type=&quot;1&quot; unique_id=&quot;10001&quot;&gt;&lt;object type=&quot;8&quot; unique_id=&quot;10207&quot;&gt;&lt;/object&gt;&lt;object type=&quot;2&quot; unique_id=&quot;10208&quot;&gt;&lt;object type=&quot;3&quot; unique_id=&quot;10209&quot;&gt;&lt;property id=&quot;20148&quot; value=&quot;5&quot;/&gt;&lt;property id=&quot;20300&quot; value=&quot;Slide 1 - &amp;quot;MATLAB&amp;quot;&quot;/&gt;&lt;property id=&quot;20307&quot; value=&quot;256&quot;/&gt;&lt;/object&gt;&lt;object type=&quot;3&quot; unique_id=&quot;10210&quot;&gt;&lt;property id=&quot;20148&quot; value=&quot;5&quot;/&gt;&lt;property id=&quot;20300&quot; value=&quot;Slide 2 - &amp;quot;Matrike - vnos&amp;quot;&quot;/&gt;&lt;property id=&quot;20307&quot; value=&quot;257&quot;/&gt;&lt;/object&gt;&lt;object type=&quot;3&quot; unique_id=&quot;10211&quot;&gt;&lt;property id=&quot;20148&quot; value=&quot;5&quot;/&gt;&lt;property id=&quot;20300&quot; value=&quot;Slide 3 - &amp;quot;Matrike - vnos&amp;quot;&quot;/&gt;&lt;property id=&quot;20307&quot; value=&quot;258&quot;/&gt;&lt;/object&gt;&lt;object type=&quot;3&quot; unique_id=&quot;10212&quot;&gt;&lt;property id=&quot;20148&quot; value=&quot;5&quot;/&gt;&lt;property id=&quot;20300&quot; value=&quot;Slide 4 - &amp;quot;Računanje&amp;quot;&quot;/&gt;&lt;property id=&quot;20307&quot; value=&quot;259&quot;/&gt;&lt;/object&gt;&lt;object type=&quot;3&quot; unique_id=&quot;10213&quot;&gt;&lt;property id=&quot;20148&quot; value=&quot;5&quot;/&gt;&lt;property id=&quot;20300&quot; value=&quot;Slide 5 - &amp;quot;Množenje&amp;quot;&quot;/&gt;&lt;property id=&quot;20307&quot; value=&quot;260&quot;/&gt;&lt;/object&gt;&lt;object type=&quot;3&quot; unique_id=&quot;10214&quot;&gt;&lt;property id=&quot;20148&quot; value=&quot;5&quot;/&gt;&lt;property id=&quot;20300&quot; value=&quot;Slide 6 - &amp;quot;Posebne matrike&amp;quot;&quot;/&gt;&lt;property id=&quot;20307&quot; value=&quot;261&quot;/&gt;&lt;/object&gt;&lt;object type=&quot;3&quot; unique_id=&quot;10215&quot;&gt;&lt;property id=&quot;20148&quot; value=&quot;5&quot;/&gt;&lt;property id=&quot;20300&quot; value=&quot;Slide 7 - &amp;quot;; na koncu ukaza&amp;quot;&quot;/&gt;&lt;property id=&quot;20307&quot; value=&quot;263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217</TotalTime>
  <Words>190</Words>
  <Application>Microsoft Office PowerPoint</Application>
  <PresentationFormat>On-screen Show (4:3)</PresentationFormat>
  <Paragraphs>37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Origin</vt:lpstr>
      <vt:lpstr>MATLAB</vt:lpstr>
      <vt:lpstr>Matrike - vnos</vt:lpstr>
      <vt:lpstr>Matrike - vnos</vt:lpstr>
      <vt:lpstr>Računanje</vt:lpstr>
      <vt:lpstr>Množenje</vt:lpstr>
      <vt:lpstr>Posebne matrike</vt:lpstr>
      <vt:lpstr>; na koncu ukaza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MATLAB</dc:title>
  <dc:creator>Matija Lokar</dc:creator>
  <cp:lastModifiedBy>Matija Lokar</cp:lastModifiedBy>
  <cp:revision>30</cp:revision>
  <dcterms:created xsi:type="dcterms:W3CDTF">2009-09-29T13:13:21Z</dcterms:created>
  <dcterms:modified xsi:type="dcterms:W3CDTF">2011-10-05T08:51:17Z</dcterms:modified>
</cp:coreProperties>
</file>