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65" r:id="rId4"/>
    <p:sldId id="257" r:id="rId5"/>
    <p:sldId id="259" r:id="rId6"/>
    <p:sldId id="266" r:id="rId7"/>
    <p:sldId id="260" r:id="rId8"/>
    <p:sldId id="261" r:id="rId9"/>
  </p:sldIdLst>
  <p:sldSz cx="9144000" cy="6858000" type="screen4x3"/>
  <p:notesSz cx="6858000" cy="9144000"/>
  <p:custDataLst>
    <p:tags r:id="rId10"/>
  </p:custDataLst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7" autoAdjust="0"/>
  </p:normalViewPr>
  <p:slideViewPr>
    <p:cSldViewPr>
      <p:cViewPr varScale="1">
        <p:scale>
          <a:sx n="93" d="100"/>
          <a:sy n="93" d="100"/>
        </p:scale>
        <p:origin x="-87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24F40594-8F28-404B-BC18-383B33231A05}" type="datetimeFigureOut">
              <a:rPr lang="sl-SI" smtClean="0"/>
              <a:pPr/>
              <a:t>5.10.2011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92025E1A-870E-4F06-8A67-0F05620DCC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40594-8F28-404B-BC18-383B33231A05}" type="datetimeFigureOut">
              <a:rPr lang="sl-SI" smtClean="0"/>
              <a:pPr/>
              <a:t>5.10.2011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25E1A-870E-4F06-8A67-0F05620DCC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40594-8F28-404B-BC18-383B33231A05}" type="datetimeFigureOut">
              <a:rPr lang="sl-SI" smtClean="0"/>
              <a:pPr/>
              <a:t>5.10.2011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25E1A-870E-4F06-8A67-0F05620DCC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40594-8F28-404B-BC18-383B33231A05}" type="datetimeFigureOut">
              <a:rPr lang="sl-SI" smtClean="0"/>
              <a:pPr/>
              <a:t>5.10.2011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25E1A-870E-4F06-8A67-0F05620DCC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24F40594-8F28-404B-BC18-383B33231A05}" type="datetimeFigureOut">
              <a:rPr lang="sl-SI" smtClean="0"/>
              <a:pPr/>
              <a:t>5.10.2011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92025E1A-870E-4F06-8A67-0F05620DCC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40594-8F28-404B-BC18-383B33231A05}" type="datetimeFigureOut">
              <a:rPr lang="sl-SI" smtClean="0"/>
              <a:pPr/>
              <a:t>5.10.2011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25E1A-870E-4F06-8A67-0F05620DCC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40594-8F28-404B-BC18-383B33231A05}" type="datetimeFigureOut">
              <a:rPr lang="sl-SI" smtClean="0"/>
              <a:pPr/>
              <a:t>5.10.2011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25E1A-870E-4F06-8A67-0F05620DCC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40594-8F28-404B-BC18-383B33231A05}" type="datetimeFigureOut">
              <a:rPr lang="sl-SI" smtClean="0"/>
              <a:pPr/>
              <a:t>5.10.2011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25E1A-870E-4F06-8A67-0F05620DCC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40594-8F28-404B-BC18-383B33231A05}" type="datetimeFigureOut">
              <a:rPr lang="sl-SI" smtClean="0"/>
              <a:pPr/>
              <a:t>5.10.2011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25E1A-870E-4F06-8A67-0F05620DCC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40594-8F28-404B-BC18-383B33231A05}" type="datetimeFigureOut">
              <a:rPr lang="sl-SI" smtClean="0"/>
              <a:pPr/>
              <a:t>5.10.2011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25E1A-870E-4F06-8A67-0F05620DCC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40594-8F28-404B-BC18-383B33231A05}" type="datetimeFigureOut">
              <a:rPr lang="sl-SI" smtClean="0"/>
              <a:pPr/>
              <a:t>5.10.2011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25E1A-870E-4F06-8A67-0F05620DCC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4F40594-8F28-404B-BC18-383B33231A05}" type="datetimeFigureOut">
              <a:rPr lang="sl-SI" smtClean="0"/>
              <a:pPr/>
              <a:t>5.10.2011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2025E1A-870E-4F06-8A67-0F05620DCC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nu.org/software/octave/" TargetMode="External"/><Relationship Id="rId2" Type="http://schemas.openxmlformats.org/officeDocument/2006/relationships/hyperlink" Target="http://www.mathwork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MATLAB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Okolje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MATLAB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l-SI" dirty="0" err="1" smtClean="0"/>
              <a:t>MATrix</a:t>
            </a:r>
            <a:r>
              <a:rPr lang="sl-SI" dirty="0" smtClean="0"/>
              <a:t> </a:t>
            </a:r>
            <a:r>
              <a:rPr lang="sl-SI" dirty="0" err="1" smtClean="0"/>
              <a:t>LABoratory</a:t>
            </a:r>
            <a:endParaRPr lang="sl-SI" dirty="0" smtClean="0"/>
          </a:p>
          <a:p>
            <a:r>
              <a:rPr lang="sl-SI" dirty="0" smtClean="0"/>
              <a:t>“komercialen” program</a:t>
            </a:r>
          </a:p>
          <a:p>
            <a:r>
              <a:rPr lang="sl-SI" dirty="0" smtClean="0"/>
              <a:t>Dostopen na študentskih računalnikih</a:t>
            </a:r>
          </a:p>
          <a:p>
            <a:pPr lvl="1"/>
            <a:r>
              <a:rPr lang="sl-SI" dirty="0" smtClean="0"/>
              <a:t>Ne, za domov ga ne morete dobiti </a:t>
            </a:r>
          </a:p>
          <a:p>
            <a:pPr lvl="1"/>
            <a:r>
              <a:rPr lang="sl-SI" dirty="0" smtClean="0"/>
              <a:t>Večino zadev lahko opravite z </a:t>
            </a:r>
            <a:r>
              <a:rPr lang="sl-SI" dirty="0" err="1" smtClean="0"/>
              <a:t>Octave</a:t>
            </a:r>
            <a:r>
              <a:rPr lang="sl-SI" dirty="0" smtClean="0"/>
              <a:t> (prosto dostopen)</a:t>
            </a:r>
          </a:p>
          <a:p>
            <a:r>
              <a:rPr lang="sl-SI" dirty="0" smtClean="0">
                <a:hlinkClick r:id="rId2"/>
              </a:rPr>
              <a:t>http://www.MathWorks.com</a:t>
            </a:r>
            <a:r>
              <a:rPr lang="sl-SI" dirty="0" smtClean="0"/>
              <a:t> </a:t>
            </a:r>
          </a:p>
          <a:p>
            <a:pPr lvl="1"/>
            <a:r>
              <a:rPr lang="sl-SI" dirty="0" smtClean="0">
                <a:hlinkClick r:id="rId3"/>
              </a:rPr>
              <a:t>http://www.gnu.org/software/octave/</a:t>
            </a:r>
            <a:r>
              <a:rPr lang="sl-SI" dirty="0" smtClean="0"/>
              <a:t> </a:t>
            </a:r>
          </a:p>
          <a:p>
            <a:pPr lvl="1"/>
            <a:endParaRPr lang="sl-SI" dirty="0" smtClean="0"/>
          </a:p>
          <a:p>
            <a:endParaRPr lang="sl-SI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1746" name="Picture 2" descr="C:\Users\lokar\AppData\Local\Microsoft\Windows\Temporary Internet Files\Content.IE5\YTWMH13J\MCj0437789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2428868"/>
            <a:ext cx="565093" cy="5778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MATLAB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Osnovna ideja:</a:t>
            </a:r>
          </a:p>
          <a:p>
            <a:pPr lvl="1"/>
            <a:r>
              <a:rPr lang="sl-SI" dirty="0" smtClean="0"/>
              <a:t>Osnovni objekt je matrika</a:t>
            </a:r>
          </a:p>
          <a:p>
            <a:pPr lvl="1"/>
            <a:r>
              <a:rPr lang="sl-SI" dirty="0" smtClean="0"/>
              <a:t>“pravokotno polje števil”</a:t>
            </a:r>
          </a:p>
          <a:p>
            <a:r>
              <a:rPr lang="sl-SI" dirty="0" smtClean="0"/>
              <a:t>Številne funkcije za delo z matrikami</a:t>
            </a:r>
          </a:p>
          <a:p>
            <a:pPr lvl="1"/>
            <a:r>
              <a:rPr lang="sl-SI" dirty="0" smtClean="0"/>
              <a:t>Determinanta, sled, rang, produkt matrik, …</a:t>
            </a:r>
          </a:p>
          <a:p>
            <a:r>
              <a:rPr lang="sl-SI" dirty="0" smtClean="0"/>
              <a:t>Matematični izračuni, modeliranje,  simulacije, analiza podatkov, vizualizacija …</a:t>
            </a:r>
          </a:p>
          <a:p>
            <a:endParaRPr lang="sl-SI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3929066"/>
            <a:ext cx="3429760" cy="2014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5438775"/>
            <a:ext cx="26670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4" cstate="print"/>
          <a:srcRect l="20000" t="32000" r="18500" b="15500"/>
          <a:stretch>
            <a:fillRect/>
          </a:stretch>
        </p:blipFill>
        <p:spPr bwMode="auto">
          <a:xfrm>
            <a:off x="6929454" y="1857364"/>
            <a:ext cx="192474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Picture 9"/>
          <p:cNvPicPr>
            <a:picLocks noChangeAspect="1" noChangeArrowheads="1"/>
          </p:cNvPicPr>
          <p:nvPr/>
        </p:nvPicPr>
        <p:blipFill>
          <a:blip r:embed="rId5" cstate="print"/>
          <a:srcRect t="15441" r="58764"/>
          <a:stretch>
            <a:fillRect/>
          </a:stretch>
        </p:blipFill>
        <p:spPr bwMode="auto">
          <a:xfrm>
            <a:off x="285720" y="4429132"/>
            <a:ext cx="1289008" cy="1881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8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85918" y="4357694"/>
            <a:ext cx="1915194" cy="15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9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58082" y="5619750"/>
            <a:ext cx="15716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4071934" y="142852"/>
            <a:ext cx="4429156" cy="1754326"/>
          </a:xfrm>
          <a:prstGeom prst="rect">
            <a:avLst/>
          </a:prstGeom>
          <a:ln w="19050"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x = zeros(n,1);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for k = n:-1:1</a:t>
            </a:r>
          </a:p>
          <a:p>
            <a:r>
              <a:rPr lang="sl-SI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x(k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 = b(k)/U(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k,k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sl-SI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 (1:k-1)';</a:t>
            </a:r>
          </a:p>
          <a:p>
            <a:r>
              <a:rPr lang="sl-SI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b(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 = b(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 - x(k)*U(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i,k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6036396" cy="4791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r>
              <a:rPr lang="sl-SI" dirty="0" smtClean="0"/>
              <a:t>Delovna površina</a:t>
            </a:r>
            <a:endParaRPr lang="en-US" dirty="0"/>
          </a:p>
        </p:txBody>
      </p:sp>
      <p:sp>
        <p:nvSpPr>
          <p:cNvPr id="7" name="Line Callout 1 6"/>
          <p:cNvSpPr/>
          <p:nvPr/>
        </p:nvSpPr>
        <p:spPr>
          <a:xfrm>
            <a:off x="6072198" y="642918"/>
            <a:ext cx="2643206" cy="369332"/>
          </a:xfrm>
          <a:prstGeom prst="borderCallout1">
            <a:avLst>
              <a:gd name="adj1" fmla="val 48455"/>
              <a:gd name="adj2" fmla="val -343"/>
              <a:gd name="adj3" fmla="val 596020"/>
              <a:gd name="adj4" fmla="val -161384"/>
            </a:avLst>
          </a:prstGeom>
          <a:noFill/>
          <a:ln w="28575">
            <a:headEnd type="none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sl-SI" dirty="0" smtClean="0">
                <a:solidFill>
                  <a:srgbClr val="C00000"/>
                </a:solidFill>
              </a:rPr>
              <a:t>Imenik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Line Callout 1 9"/>
          <p:cNvSpPr/>
          <p:nvPr/>
        </p:nvSpPr>
        <p:spPr>
          <a:xfrm>
            <a:off x="2928926" y="5214950"/>
            <a:ext cx="1785950" cy="369332"/>
          </a:xfrm>
          <a:prstGeom prst="borderCallout1">
            <a:avLst>
              <a:gd name="adj1" fmla="val 48455"/>
              <a:gd name="adj2" fmla="val -343"/>
              <a:gd name="adj3" fmla="val -726508"/>
              <a:gd name="adj4" fmla="val -15423"/>
            </a:avLst>
          </a:prstGeom>
          <a:noFill/>
          <a:ln w="28575">
            <a:headEnd type="none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sl-SI" dirty="0" smtClean="0">
                <a:solidFill>
                  <a:srgbClr val="C00000"/>
                </a:solidFill>
              </a:rPr>
              <a:t>Ukazno polje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Line Callout 1 10"/>
          <p:cNvSpPr/>
          <p:nvPr/>
        </p:nvSpPr>
        <p:spPr>
          <a:xfrm>
            <a:off x="6929454" y="4786322"/>
            <a:ext cx="1928858" cy="369332"/>
          </a:xfrm>
          <a:prstGeom prst="borderCallout1">
            <a:avLst>
              <a:gd name="adj1" fmla="val 48455"/>
              <a:gd name="adj2" fmla="val -343"/>
              <a:gd name="adj3" fmla="val -40173"/>
              <a:gd name="adj4" fmla="val -76771"/>
            </a:avLst>
          </a:prstGeom>
          <a:noFill/>
          <a:ln w="28575">
            <a:headEnd type="none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sl-SI" dirty="0" smtClean="0">
                <a:solidFill>
                  <a:srgbClr val="C00000"/>
                </a:solidFill>
              </a:rPr>
              <a:t>Zgodovina ukazov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2" name="Line Callout 1 11"/>
          <p:cNvSpPr/>
          <p:nvPr/>
        </p:nvSpPr>
        <p:spPr>
          <a:xfrm>
            <a:off x="7000892" y="1928802"/>
            <a:ext cx="1785950" cy="646331"/>
          </a:xfrm>
          <a:prstGeom prst="borderCallout1">
            <a:avLst>
              <a:gd name="adj1" fmla="val 48455"/>
              <a:gd name="adj2" fmla="val -343"/>
              <a:gd name="adj3" fmla="val 165773"/>
              <a:gd name="adj4" fmla="val -61437"/>
            </a:avLst>
          </a:prstGeom>
          <a:noFill/>
          <a:ln w="28575">
            <a:headEnd type="none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sl-SI" dirty="0" smtClean="0">
                <a:solidFill>
                  <a:srgbClr val="C00000"/>
                </a:solidFill>
              </a:rPr>
              <a:t>Vrednost spremenljivk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Osnovna “navigacija”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196752"/>
            <a:ext cx="8229600" cy="4937760"/>
          </a:xfrm>
        </p:spPr>
        <p:txBody>
          <a:bodyPr>
            <a:normAutofit fontScale="92500" lnSpcReduction="20000"/>
          </a:bodyPr>
          <a:lstStyle/>
          <a:p>
            <a:r>
              <a:rPr lang="sl-SI" dirty="0" smtClean="0">
                <a:latin typeface="Courier New" pitchFamily="49" charset="0"/>
                <a:cs typeface="Courier New" pitchFamily="49" charset="0"/>
              </a:rPr>
              <a:t>&gt;&gt;</a:t>
            </a:r>
            <a:r>
              <a:rPr lang="sl-SI" dirty="0" smtClean="0"/>
              <a:t> je pozivnik za nov ukaz, ko ga vtipkamo, ga z Enter  izvedemo</a:t>
            </a:r>
          </a:p>
          <a:p>
            <a:r>
              <a:rPr lang="sl-SI" dirty="0" smtClean="0">
                <a:sym typeface="Wingdings 3"/>
              </a:rPr>
              <a:t>Popravljanje starih </a:t>
            </a:r>
          </a:p>
          <a:p>
            <a:pPr lvl="1"/>
            <a:r>
              <a:rPr lang="sl-SI" dirty="0" smtClean="0">
                <a:sym typeface="Wingdings 3"/>
              </a:rPr>
              <a:t>Tipka  - prikliče prejšnji ukaz (v pozivnik kot nov ukaz)</a:t>
            </a:r>
          </a:p>
          <a:p>
            <a:pPr lvl="1"/>
            <a:r>
              <a:rPr lang="sl-SI" dirty="0" smtClean="0">
                <a:sym typeface="Wingdings 3"/>
              </a:rPr>
              <a:t>Tipka  - naslednji ukaz</a:t>
            </a:r>
          </a:p>
          <a:p>
            <a:r>
              <a:rPr lang="sl-SI" dirty="0" smtClean="0">
                <a:sym typeface="Wingdings 3"/>
              </a:rPr>
              <a:t>Dvoklik na ukaz v Oknu z zgodovino ukazov izvede ta ukaz</a:t>
            </a:r>
          </a:p>
          <a:p>
            <a:r>
              <a:rPr lang="sl-SI" dirty="0" smtClean="0">
                <a:sym typeface="Wingdings 3"/>
              </a:rPr>
              <a:t>Primi in potegni: prenos ukaza iz Okna z zgodovino k pozivniku (možnost popravkov)</a:t>
            </a:r>
          </a:p>
          <a:p>
            <a:endParaRPr lang="sl-SI" dirty="0" smtClean="0">
              <a:sym typeface="Wingdings 3"/>
            </a:endParaRPr>
          </a:p>
          <a:p>
            <a:r>
              <a:rPr lang="sl-SI" dirty="0" smtClean="0">
                <a:sym typeface="Wingdings 3"/>
              </a:rPr>
              <a:t>Edit / </a:t>
            </a:r>
            <a:r>
              <a:rPr lang="sl-SI" dirty="0" err="1" smtClean="0">
                <a:sym typeface="Wingdings 3"/>
              </a:rPr>
              <a:t>Clear</a:t>
            </a:r>
            <a:r>
              <a:rPr lang="sl-SI" dirty="0" smtClean="0">
                <a:sym typeface="Wingdings 3"/>
              </a:rPr>
              <a:t> XXX </a:t>
            </a:r>
          </a:p>
          <a:p>
            <a:pPr lvl="1"/>
            <a:r>
              <a:rPr lang="sl-SI" dirty="0" smtClean="0">
                <a:sym typeface="Wingdings 3"/>
              </a:rPr>
              <a:t>Izbriši ustrezno okno</a:t>
            </a:r>
          </a:p>
          <a:p>
            <a:r>
              <a:rPr lang="sl-SI" dirty="0" err="1" smtClean="0">
                <a:latin typeface="Courier New" pitchFamily="49" charset="0"/>
                <a:cs typeface="Courier New" pitchFamily="49" charset="0"/>
                <a:sym typeface="Wingdings 3"/>
              </a:rPr>
              <a:t>clc</a:t>
            </a:r>
            <a:endParaRPr lang="sl-SI" dirty="0" smtClean="0">
              <a:latin typeface="Courier New" pitchFamily="49" charset="0"/>
              <a:cs typeface="Courier New" pitchFamily="49" charset="0"/>
              <a:sym typeface="Wingdings 3"/>
            </a:endParaRPr>
          </a:p>
          <a:p>
            <a:pPr lvl="1"/>
            <a:r>
              <a:rPr lang="sl-SI" dirty="0" smtClean="0">
                <a:sym typeface="Wingdings 3"/>
              </a:rPr>
              <a:t>Izbriši ukazno okno</a:t>
            </a:r>
          </a:p>
          <a:p>
            <a:pPr lvl="1"/>
            <a:r>
              <a:rPr lang="sl-SI" dirty="0" smtClean="0">
                <a:sym typeface="Wingdings 3"/>
              </a:rPr>
              <a:t>“učinki” (definirane spremenljivke …) ostanejo v veljavi</a:t>
            </a:r>
          </a:p>
          <a:p>
            <a:endParaRPr lang="sl-SI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Sprememba delovnega imenika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dirty="0" smtClean="0"/>
              <a:t>Klik z miško v ustreznem oknu</a:t>
            </a:r>
          </a:p>
          <a:p>
            <a:r>
              <a:rPr lang="sl-SI" dirty="0" smtClean="0"/>
              <a:t>Ali ukaz </a:t>
            </a:r>
            <a:r>
              <a:rPr lang="sl-SI" dirty="0" err="1" smtClean="0"/>
              <a:t>cd</a:t>
            </a:r>
            <a:endParaRPr lang="sl-SI" dirty="0" smtClean="0"/>
          </a:p>
          <a:p>
            <a:pPr lvl="1"/>
            <a:r>
              <a:rPr lang="sl-SI" dirty="0" err="1" smtClean="0">
                <a:latin typeface="Courier New" pitchFamily="49" charset="0"/>
                <a:cs typeface="Courier New" pitchFamily="49" charset="0"/>
              </a:rPr>
              <a:t>cd</a:t>
            </a:r>
            <a:r>
              <a:rPr lang="sl-SI" dirty="0" smtClean="0">
                <a:latin typeface="Courier New" pitchFamily="49" charset="0"/>
                <a:cs typeface="Courier New" pitchFamily="49" charset="0"/>
              </a:rPr>
              <a:t> U:\ROM\Octave</a:t>
            </a:r>
          </a:p>
          <a:p>
            <a:pPr lvl="1"/>
            <a:r>
              <a:rPr lang="sl-SI" dirty="0" smtClean="0"/>
              <a:t>Delovni imenik postane U:\ROM\Octave (mora že obstajati!)</a:t>
            </a:r>
          </a:p>
          <a:p>
            <a:pPr lvl="1"/>
            <a:r>
              <a:rPr lang="sl-SI" dirty="0" smtClean="0">
                <a:latin typeface="Courier New" pitchFamily="49" charset="0"/>
                <a:cs typeface="Courier New" pitchFamily="49" charset="0"/>
              </a:rPr>
              <a:t>CD U:\ROM\Octave </a:t>
            </a:r>
            <a:r>
              <a:rPr lang="sl-SI" dirty="0" smtClean="0">
                <a:cs typeface="Courier New" pitchFamily="49" charset="0"/>
              </a:rPr>
              <a:t>je napaka (</a:t>
            </a:r>
            <a:r>
              <a:rPr lang="sl-SI" dirty="0" smtClean="0">
                <a:latin typeface="Courier New" pitchFamily="49" charset="0"/>
                <a:cs typeface="Courier New" pitchFamily="49" charset="0"/>
              </a:rPr>
              <a:t>CD</a:t>
            </a:r>
            <a:r>
              <a:rPr lang="sl-SI" dirty="0" smtClean="0">
                <a:cs typeface="Courier New" pitchFamily="49" charset="0"/>
              </a:rPr>
              <a:t> namesto </a:t>
            </a:r>
            <a:r>
              <a:rPr lang="sl-SI" dirty="0" err="1" smtClean="0">
                <a:latin typeface="Courier New" pitchFamily="49" charset="0"/>
                <a:cs typeface="Courier New" pitchFamily="49" charset="0"/>
              </a:rPr>
              <a:t>cd</a:t>
            </a:r>
            <a:r>
              <a:rPr lang="sl-SI" dirty="0" smtClean="0">
                <a:cs typeface="Courier New" pitchFamily="49" charset="0"/>
              </a:rPr>
              <a:t>)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r="20071" b="62842"/>
          <a:stretch>
            <a:fillRect/>
          </a:stretch>
        </p:blipFill>
        <p:spPr bwMode="auto">
          <a:xfrm>
            <a:off x="683568" y="3573016"/>
            <a:ext cx="794089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Beleženje dela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sl-SI" dirty="0" smtClean="0"/>
              <a:t>Alt-</a:t>
            </a:r>
            <a:r>
              <a:rPr lang="sl-SI" dirty="0" err="1" smtClean="0"/>
              <a:t>PrtScr</a:t>
            </a:r>
            <a:endParaRPr lang="sl-SI" dirty="0" smtClean="0"/>
          </a:p>
          <a:p>
            <a:pPr lvl="1"/>
            <a:r>
              <a:rPr lang="sl-SI" dirty="0" smtClean="0"/>
              <a:t>Na </a:t>
            </a:r>
            <a:r>
              <a:rPr lang="sl-SI" dirty="0" err="1" smtClean="0"/>
              <a:t>odložno</a:t>
            </a:r>
            <a:r>
              <a:rPr lang="sl-SI" dirty="0" smtClean="0"/>
              <a:t> mizo dobite sliko aktivnega okna</a:t>
            </a:r>
          </a:p>
          <a:p>
            <a:pPr lvl="1"/>
            <a:r>
              <a:rPr lang="sl-SI" dirty="0" smtClean="0"/>
              <a:t>Paste/Prilepi (npr. v Word, </a:t>
            </a:r>
            <a:r>
              <a:rPr lang="sl-SI" dirty="0" err="1" smtClean="0"/>
              <a:t>Paint</a:t>
            </a:r>
            <a:r>
              <a:rPr lang="sl-SI" dirty="0" smtClean="0"/>
              <a:t> …)</a:t>
            </a:r>
          </a:p>
          <a:p>
            <a:pPr lvl="2"/>
            <a:r>
              <a:rPr lang="sl-SI" dirty="0" smtClean="0"/>
              <a:t>“obrežemo” da dobimo le “zanimiv” del</a:t>
            </a:r>
          </a:p>
          <a:p>
            <a:pPr lvl="1"/>
            <a:r>
              <a:rPr lang="sl-SI" dirty="0" smtClean="0"/>
              <a:t>Tipka </a:t>
            </a:r>
            <a:r>
              <a:rPr lang="sl-SI" dirty="0" err="1" smtClean="0"/>
              <a:t>PrtScr</a:t>
            </a:r>
            <a:r>
              <a:rPr lang="sl-SI" dirty="0" smtClean="0"/>
              <a:t> sama na </a:t>
            </a:r>
            <a:r>
              <a:rPr lang="sl-SI" dirty="0" err="1" smtClean="0"/>
              <a:t>odložno</a:t>
            </a:r>
            <a:r>
              <a:rPr lang="sl-SI" dirty="0" smtClean="0"/>
              <a:t> mizo doda sliko celotnega namizja</a:t>
            </a:r>
          </a:p>
          <a:p>
            <a:pPr lvl="1"/>
            <a:r>
              <a:rPr lang="sl-SI" dirty="0" smtClean="0"/>
              <a:t>Velja “splošno”</a:t>
            </a:r>
          </a:p>
          <a:p>
            <a:r>
              <a:rPr lang="sl-SI" dirty="0" smtClean="0"/>
              <a:t>Ukaz </a:t>
            </a:r>
            <a:r>
              <a:rPr lang="sl-SI" dirty="0" err="1" smtClean="0">
                <a:latin typeface="Courier New" pitchFamily="49" charset="0"/>
                <a:cs typeface="Courier New" pitchFamily="49" charset="0"/>
              </a:rPr>
              <a:t>diary</a:t>
            </a:r>
            <a:r>
              <a:rPr lang="sl-SI" dirty="0" smtClean="0">
                <a:latin typeface="Courier New" pitchFamily="49" charset="0"/>
                <a:cs typeface="Courier New" pitchFamily="49" charset="0"/>
              </a:rPr>
              <a:t>('ime datoteke')</a:t>
            </a:r>
          </a:p>
          <a:p>
            <a:pPr lvl="1"/>
            <a:r>
              <a:rPr lang="sl-SI" dirty="0" smtClean="0"/>
              <a:t>Vsebina ukaznega okna se od takrat dalje shranjuje v datoteko</a:t>
            </a:r>
          </a:p>
          <a:p>
            <a:pPr lvl="1"/>
            <a:r>
              <a:rPr lang="sl-SI" dirty="0" err="1" smtClean="0">
                <a:latin typeface="Courier New" pitchFamily="49" charset="0"/>
                <a:cs typeface="Courier New" pitchFamily="49" charset="0"/>
              </a:rPr>
              <a:t>diary</a:t>
            </a:r>
            <a:r>
              <a:rPr lang="sl-SI" dirty="0" smtClean="0">
                <a:latin typeface="Courier New" pitchFamily="49" charset="0"/>
                <a:cs typeface="Courier New" pitchFamily="49" charset="0"/>
              </a:rPr>
              <a:t>('Vaje1_</a:t>
            </a:r>
            <a:r>
              <a:rPr lang="sl-SI" dirty="0" err="1" smtClean="0">
                <a:latin typeface="Courier New" pitchFamily="49" charset="0"/>
                <a:cs typeface="Courier New" pitchFamily="49" charset="0"/>
              </a:rPr>
              <a:t>naloga2.txt</a:t>
            </a:r>
            <a:r>
              <a:rPr lang="sl-SI" dirty="0" smtClean="0">
                <a:latin typeface="Courier New" pitchFamily="49" charset="0"/>
                <a:cs typeface="Courier New" pitchFamily="49" charset="0"/>
              </a:rPr>
              <a:t>')</a:t>
            </a:r>
          </a:p>
          <a:p>
            <a:pPr lvl="1"/>
            <a:r>
              <a:rPr lang="sl-SI" dirty="0" smtClean="0"/>
              <a:t>Tekstovna datoteka</a:t>
            </a:r>
          </a:p>
          <a:p>
            <a:pPr lvl="1"/>
            <a:r>
              <a:rPr lang="sl-SI" dirty="0" err="1" smtClean="0">
                <a:latin typeface="Courier New" pitchFamily="49" charset="0"/>
                <a:cs typeface="Courier New" pitchFamily="49" charset="0"/>
              </a:rPr>
              <a:t>help</a:t>
            </a:r>
            <a:r>
              <a:rPr lang="sl-SI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sl-SI" dirty="0" err="1" smtClean="0">
                <a:latin typeface="Courier New" pitchFamily="49" charset="0"/>
                <a:cs typeface="Courier New" pitchFamily="49" charset="0"/>
              </a:rPr>
              <a:t>diary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>
                <a:latin typeface="Courier New" pitchFamily="49" charset="0"/>
                <a:cs typeface="Courier New" pitchFamily="49" charset="0"/>
              </a:rPr>
              <a:t>help</a:t>
            </a:r>
            <a:r>
              <a:rPr lang="sl-SI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sl-SI" dirty="0" err="1" smtClean="0">
                <a:latin typeface="Courier New" pitchFamily="49" charset="0"/>
                <a:cs typeface="Courier New" pitchFamily="49" charset="0"/>
              </a:rPr>
              <a:t>diary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68760"/>
            <a:ext cx="7731247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MATLAB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MATLAB&amp;quot;&quot;/&gt;&lt;property id=&quot;20307&quot; value=&quot;258&quot;/&gt;&lt;/object&gt;&lt;object type=&quot;3&quot; unique_id=&quot;10006&quot;&gt;&lt;property id=&quot;20148&quot; value=&quot;5&quot;/&gt;&lt;property id=&quot;20300&quot; value=&quot;Slide 3 - &amp;quot;MATLAB&amp;quot;&quot;/&gt;&lt;property id=&quot;20307&quot; value=&quot;265&quot;/&gt;&lt;/object&gt;&lt;object type=&quot;3&quot; unique_id=&quot;10007&quot;&gt;&lt;property id=&quot;20148&quot; value=&quot;5&quot;/&gt;&lt;property id=&quot;20300&quot; value=&quot;Slide 4 - &amp;quot;Delovna površina&amp;quot;&quot;/&gt;&lt;property id=&quot;20307&quot; value=&quot;257&quot;/&gt;&lt;/object&gt;&lt;object type=&quot;3&quot; unique_id=&quot;10008&quot;&gt;&lt;property id=&quot;20148&quot; value=&quot;5&quot;/&gt;&lt;property id=&quot;20300&quot; value=&quot;Slide 5 - &amp;quot;Osnovna “navigacija”&amp;quot;&quot;/&gt;&lt;property id=&quot;20307&quot; value=&quot;259&quot;/&gt;&lt;/object&gt;&lt;object type=&quot;3&quot; unique_id=&quot;10009&quot;&gt;&lt;property id=&quot;20148&quot; value=&quot;5&quot;/&gt;&lt;property id=&quot;20300&quot; value=&quot;Slide 6 - &amp;quot;Sprememba delovnega imenika&amp;quot;&quot;/&gt;&lt;property id=&quot;20307&quot; value=&quot;266&quot;/&gt;&lt;/object&gt;&lt;object type=&quot;3&quot; unique_id=&quot;10010&quot;&gt;&lt;property id=&quot;20148&quot; value=&quot;5&quot;/&gt;&lt;property id=&quot;20300&quot; value=&quot;Slide 7 - &amp;quot;Beleženje dela&amp;quot;&quot;/&gt;&lt;property id=&quot;20307&quot; value=&quot;260&quot;/&gt;&lt;/object&gt;&lt;object type=&quot;3&quot; unique_id=&quot;10011&quot;&gt;&lt;property id=&quot;20148&quot; value=&quot;5&quot;/&gt;&lt;property id=&quot;20300&quot; value=&quot;Slide 8 - &amp;quot;help diary&amp;quot;&quot;/&gt;&lt;property id=&quot;20307&quot; value=&quot;261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226</TotalTime>
  <Words>318</Words>
  <Application>Microsoft Office PowerPoint</Application>
  <PresentationFormat>On-screen Show (4:3)</PresentationFormat>
  <Paragraphs>63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Origin</vt:lpstr>
      <vt:lpstr>MATLAB</vt:lpstr>
      <vt:lpstr>MATLAB</vt:lpstr>
      <vt:lpstr>MATLAB</vt:lpstr>
      <vt:lpstr>Delovna površina</vt:lpstr>
      <vt:lpstr>Osnovna “navigacija”</vt:lpstr>
      <vt:lpstr>Sprememba delovnega imenika</vt:lpstr>
      <vt:lpstr>Beleženje dela</vt:lpstr>
      <vt:lpstr>help diary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MATLAB</dc:title>
  <dc:creator>Matija Lokar</dc:creator>
  <cp:lastModifiedBy>Matija Lokar</cp:lastModifiedBy>
  <cp:revision>30</cp:revision>
  <dcterms:created xsi:type="dcterms:W3CDTF">2009-09-29T13:13:21Z</dcterms:created>
  <dcterms:modified xsi:type="dcterms:W3CDTF">2011-10-05T08:32:37Z</dcterms:modified>
</cp:coreProperties>
</file>