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24F40594-8F28-404B-BC18-383B33231A05}" type="datetimeFigureOut">
              <a:rPr lang="sl-SI" smtClean="0"/>
              <a:pPr/>
              <a:t>24.6.2011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24.6.2011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24.6.2011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24.6.2011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4F40594-8F28-404B-BC18-383B33231A05}" type="datetimeFigureOut">
              <a:rPr lang="sl-SI" smtClean="0"/>
              <a:pPr/>
              <a:t>24.6.2011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24.6.2011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24.6.2011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24.6.2011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24.6.2011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24.6.2011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24.6.2011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4F40594-8F28-404B-BC18-383B33231A05}" type="datetimeFigureOut">
              <a:rPr lang="sl-SI" smtClean="0"/>
              <a:pPr/>
              <a:t>24.6.2011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err="1" smtClean="0"/>
              <a:t>Matlab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Generiranje podatkov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Matrike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Osnovne matrike</a:t>
            </a:r>
          </a:p>
          <a:p>
            <a:pPr lvl="1"/>
            <a:r>
              <a:rPr lang="sl-SI" dirty="0" err="1" smtClean="0"/>
              <a:t>eye</a:t>
            </a:r>
            <a:r>
              <a:rPr lang="sl-SI" dirty="0" smtClean="0"/>
              <a:t>(n) in </a:t>
            </a:r>
            <a:r>
              <a:rPr lang="sl-SI" dirty="0" err="1" smtClean="0"/>
              <a:t>eye</a:t>
            </a:r>
            <a:r>
              <a:rPr lang="sl-SI" dirty="0" smtClean="0"/>
              <a:t>(m, n) : identična matrika</a:t>
            </a:r>
          </a:p>
          <a:p>
            <a:pPr lvl="1"/>
            <a:r>
              <a:rPr lang="sl-SI" dirty="0" err="1" smtClean="0"/>
              <a:t>zeros</a:t>
            </a:r>
            <a:r>
              <a:rPr lang="sl-SI" dirty="0" smtClean="0"/>
              <a:t>(n) in </a:t>
            </a:r>
            <a:r>
              <a:rPr lang="sl-SI" dirty="0" err="1" smtClean="0"/>
              <a:t>zeros</a:t>
            </a:r>
            <a:r>
              <a:rPr lang="sl-SI" dirty="0" smtClean="0"/>
              <a:t>(m, n) : same ničle</a:t>
            </a:r>
          </a:p>
          <a:p>
            <a:pPr lvl="1"/>
            <a:r>
              <a:rPr lang="sl-SI" dirty="0" err="1" smtClean="0"/>
              <a:t>ones</a:t>
            </a:r>
            <a:r>
              <a:rPr lang="sl-SI" dirty="0" smtClean="0"/>
              <a:t>(n) in </a:t>
            </a:r>
            <a:r>
              <a:rPr lang="sl-SI" dirty="0" err="1" smtClean="0"/>
              <a:t>ones</a:t>
            </a:r>
            <a:r>
              <a:rPr lang="sl-SI" dirty="0" smtClean="0"/>
              <a:t>(m, n) : same enke</a:t>
            </a:r>
          </a:p>
          <a:p>
            <a:pPr lvl="1"/>
            <a:r>
              <a:rPr lang="sl-SI" dirty="0" err="1" smtClean="0"/>
              <a:t>rand</a:t>
            </a:r>
            <a:r>
              <a:rPr lang="sl-SI" dirty="0" smtClean="0"/>
              <a:t>(n) in </a:t>
            </a:r>
            <a:r>
              <a:rPr lang="sl-SI" dirty="0" err="1" smtClean="0"/>
              <a:t>rand</a:t>
            </a:r>
            <a:r>
              <a:rPr lang="sl-SI" dirty="0" smtClean="0"/>
              <a:t>(m,n) : matrika z naključnimi števili z [0,1)</a:t>
            </a:r>
          </a:p>
          <a:p>
            <a:pPr lvl="1"/>
            <a:r>
              <a:rPr lang="sl-SI" dirty="0" err="1" smtClean="0"/>
              <a:t>randi</a:t>
            </a:r>
            <a:r>
              <a:rPr lang="sl-SI" dirty="0" smtClean="0"/>
              <a:t>(</a:t>
            </a:r>
            <a:r>
              <a:rPr lang="sl-SI" dirty="0" err="1" smtClean="0"/>
              <a:t>doKam</a:t>
            </a:r>
            <a:r>
              <a:rPr lang="sl-SI" dirty="0" smtClean="0"/>
              <a:t>, n)  in </a:t>
            </a:r>
            <a:r>
              <a:rPr lang="sl-SI" dirty="0" err="1" smtClean="0"/>
              <a:t>randi</a:t>
            </a:r>
            <a:r>
              <a:rPr lang="sl-SI" dirty="0" smtClean="0"/>
              <a:t>(</a:t>
            </a:r>
            <a:r>
              <a:rPr lang="sl-SI" dirty="0" err="1" smtClean="0"/>
              <a:t>doKam</a:t>
            </a:r>
            <a:r>
              <a:rPr lang="sl-SI" dirty="0" smtClean="0"/>
              <a:t>, n, m) : matrika z naključnimi celimi števili [1, </a:t>
            </a:r>
            <a:r>
              <a:rPr lang="sl-SI" dirty="0" err="1" smtClean="0"/>
              <a:t>doKam</a:t>
            </a:r>
            <a:r>
              <a:rPr lang="sl-SI" dirty="0" smtClean="0"/>
              <a:t>]</a:t>
            </a:r>
          </a:p>
          <a:p>
            <a:r>
              <a:rPr lang="sl-SI" dirty="0" smtClean="0"/>
              <a:t>Posebne matrike</a:t>
            </a:r>
          </a:p>
          <a:p>
            <a:pPr lvl="1"/>
            <a:r>
              <a:rPr lang="sl-SI" dirty="0" err="1" smtClean="0"/>
              <a:t>magic</a:t>
            </a:r>
            <a:r>
              <a:rPr lang="sl-SI" dirty="0" smtClean="0"/>
              <a:t>(n) : magični kvadrat</a:t>
            </a:r>
          </a:p>
          <a:p>
            <a:pPr lvl="1"/>
            <a:r>
              <a:rPr lang="sl-SI" dirty="0" err="1" smtClean="0"/>
              <a:t>hilb</a:t>
            </a:r>
            <a:r>
              <a:rPr lang="sl-SI" dirty="0" smtClean="0"/>
              <a:t>(n) : </a:t>
            </a:r>
            <a:r>
              <a:rPr lang="sl-SI" dirty="0" err="1" smtClean="0"/>
              <a:t>hilbertova</a:t>
            </a:r>
            <a:r>
              <a:rPr lang="sl-SI" dirty="0" smtClean="0"/>
              <a:t> matrika (1, ½, 1/3 …)</a:t>
            </a:r>
          </a:p>
          <a:p>
            <a:pPr lvl="1"/>
            <a:r>
              <a:rPr lang="sl-SI" dirty="0" smtClean="0"/>
              <a:t>…</a:t>
            </a:r>
          </a:p>
          <a:p>
            <a:pPr lvl="1"/>
            <a:endParaRPr lang="sl-SI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Generiranje vektorjev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 smtClean="0"/>
              <a:t>X = [od : korak : do]</a:t>
            </a:r>
          </a:p>
          <a:p>
            <a:pPr lvl="1"/>
            <a:r>
              <a:rPr lang="sl-SI" dirty="0" smtClean="0"/>
              <a:t>Vsa soda dvomestna števila</a:t>
            </a:r>
          </a:p>
          <a:p>
            <a:pPr lvl="2"/>
            <a:r>
              <a:rPr lang="sl-SI" dirty="0" smtClean="0"/>
              <a:t>X = [10 :  2 : 99]</a:t>
            </a:r>
          </a:p>
          <a:p>
            <a:pPr lvl="1"/>
            <a:r>
              <a:rPr lang="sl-SI" dirty="0" smtClean="0"/>
              <a:t>Števila od 10 do 0</a:t>
            </a:r>
          </a:p>
          <a:p>
            <a:pPr lvl="2"/>
            <a:r>
              <a:rPr lang="sl-SI" dirty="0" smtClean="0"/>
              <a:t>X = [10 :  -1 : 0]</a:t>
            </a:r>
          </a:p>
          <a:p>
            <a:r>
              <a:rPr lang="sl-SI" dirty="0" smtClean="0"/>
              <a:t>X = [od : do]</a:t>
            </a:r>
          </a:p>
          <a:p>
            <a:pPr lvl="1"/>
            <a:r>
              <a:rPr lang="sl-SI" dirty="0" smtClean="0"/>
              <a:t>Isto kot x = [od:1:do]</a:t>
            </a:r>
          </a:p>
          <a:p>
            <a:r>
              <a:rPr lang="sl-SI" dirty="0" err="1" smtClean="0"/>
              <a:t>linspace</a:t>
            </a:r>
            <a:r>
              <a:rPr lang="sl-SI" dirty="0" smtClean="0"/>
              <a:t>(od, do, koliko)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x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linspace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(-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pi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pi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, 10) % 10 vrednosti od –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Pi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do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Pi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dirty="0" smtClean="0"/>
              <a:t>Isto kot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x = [-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pi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: 2*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pi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/9 :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pi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]</a:t>
            </a:r>
          </a:p>
          <a:p>
            <a:r>
              <a:rPr lang="sl-SI" dirty="0" smtClean="0"/>
              <a:t>Matrika 10 x 10, ki ima na diagonali 1, 2, …, 10</a:t>
            </a:r>
          </a:p>
          <a:p>
            <a:pPr lvl="1"/>
            <a:r>
              <a:rPr lang="sl-SI" dirty="0" smtClean="0"/>
              <a:t>diagonala = [1:10]</a:t>
            </a:r>
          </a:p>
          <a:p>
            <a:pPr lvl="1"/>
            <a:r>
              <a:rPr lang="sl-SI" dirty="0" err="1" smtClean="0"/>
              <a:t>Matr</a:t>
            </a:r>
            <a:r>
              <a:rPr lang="sl-SI" dirty="0" smtClean="0"/>
              <a:t> = </a:t>
            </a:r>
            <a:r>
              <a:rPr lang="sl-SI" dirty="0" err="1" smtClean="0"/>
              <a:t>diag</a:t>
            </a:r>
            <a:r>
              <a:rPr lang="sl-SI" dirty="0" smtClean="0"/>
              <a:t>(diagonala)</a:t>
            </a:r>
          </a:p>
          <a:p>
            <a:r>
              <a:rPr lang="sl-SI" dirty="0" smtClean="0"/>
              <a:t>Vektor 5 metov kocke</a:t>
            </a:r>
          </a:p>
          <a:p>
            <a:pPr lvl="1"/>
            <a:r>
              <a:rPr lang="sl-SI" dirty="0" err="1" smtClean="0"/>
              <a:t>metiKocke</a:t>
            </a:r>
            <a:r>
              <a:rPr lang="sl-SI" dirty="0" smtClean="0"/>
              <a:t> = </a:t>
            </a:r>
            <a:r>
              <a:rPr lang="sl-SI" dirty="0" err="1" smtClean="0"/>
              <a:t>randi</a:t>
            </a:r>
            <a:r>
              <a:rPr lang="sl-SI" dirty="0" smtClean="0"/>
              <a:t>(6,1,5)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Operacije na vektorjih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 smtClean="0"/>
              <a:t>Vektor 10 enakih metov kocke</a:t>
            </a:r>
          </a:p>
          <a:p>
            <a:pPr lvl="1"/>
            <a:r>
              <a:rPr lang="sl-SI" dirty="0" err="1" smtClean="0"/>
              <a:t>enakiMeti</a:t>
            </a:r>
            <a:r>
              <a:rPr lang="sl-SI" dirty="0" smtClean="0"/>
              <a:t> = </a:t>
            </a:r>
            <a:r>
              <a:rPr lang="sl-SI" dirty="0" err="1" smtClean="0"/>
              <a:t>randi</a:t>
            </a:r>
            <a:r>
              <a:rPr lang="sl-SI" dirty="0" smtClean="0"/>
              <a:t>(6) * </a:t>
            </a:r>
            <a:r>
              <a:rPr lang="sl-SI" dirty="0" err="1" smtClean="0"/>
              <a:t>ones</a:t>
            </a:r>
            <a:r>
              <a:rPr lang="sl-SI" dirty="0" smtClean="0"/>
              <a:t>(1,10)</a:t>
            </a:r>
          </a:p>
          <a:p>
            <a:r>
              <a:rPr lang="sl-SI" dirty="0" smtClean="0"/>
              <a:t>število op vektor</a:t>
            </a:r>
          </a:p>
          <a:p>
            <a:pPr lvl="1"/>
            <a:r>
              <a:rPr lang="sl-SI" dirty="0" smtClean="0"/>
              <a:t>Npr.   5 + [3, 4, 5, 2]</a:t>
            </a:r>
          </a:p>
          <a:p>
            <a:pPr lvl="1"/>
            <a:r>
              <a:rPr lang="sl-SI" dirty="0" smtClean="0"/>
              <a:t>Operacija se izvede po komponentah</a:t>
            </a:r>
          </a:p>
          <a:p>
            <a:r>
              <a:rPr lang="sl-SI" dirty="0" smtClean="0"/>
              <a:t>[1, 2, 3, 1] + [3, 4, 5, 2]</a:t>
            </a:r>
          </a:p>
          <a:p>
            <a:pPr lvl="1"/>
            <a:r>
              <a:rPr lang="sl-SI" dirty="0" smtClean="0"/>
              <a:t>[4, 6, 8, 3]</a:t>
            </a:r>
          </a:p>
          <a:p>
            <a:r>
              <a:rPr lang="sl-SI" dirty="0" smtClean="0"/>
              <a:t>[1, 2, 3, 1] * [3, 4, 5, 2]</a:t>
            </a:r>
          </a:p>
          <a:p>
            <a:pPr lvl="1"/>
            <a:r>
              <a:rPr lang="sl-SI" dirty="0" smtClean="0"/>
              <a:t>Napaka!</a:t>
            </a:r>
          </a:p>
          <a:p>
            <a:pPr lvl="1"/>
            <a:r>
              <a:rPr lang="sl-SI" dirty="0" smtClean="0"/>
              <a:t>[1, 2, 3, 1] .* [3, 4, 5, 2]</a:t>
            </a:r>
          </a:p>
          <a:p>
            <a:pPr lvl="2"/>
            <a:r>
              <a:rPr lang="sl-SI" dirty="0" smtClean="0"/>
              <a:t>Po komponentah</a:t>
            </a:r>
          </a:p>
          <a:p>
            <a:pPr lvl="2"/>
            <a:r>
              <a:rPr lang="sl-SI" dirty="0" smtClean="0"/>
              <a:t>[3, 8, 15, 2]</a:t>
            </a:r>
          </a:p>
          <a:p>
            <a:pPr lvl="2"/>
            <a:r>
              <a:rPr lang="sl-SI" dirty="0" smtClean="0"/>
              <a:t>Podobno pri matrikah: 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.op </a:t>
            </a:r>
            <a:r>
              <a:rPr lang="sl-SI" dirty="0" smtClean="0"/>
              <a:t>:  operacija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op</a:t>
            </a:r>
            <a:r>
              <a:rPr lang="sl-SI" dirty="0" smtClean="0"/>
              <a:t> se izvaja po komponentah</a:t>
            </a:r>
          </a:p>
          <a:p>
            <a:pPr lvl="1"/>
            <a:endParaRPr lang="sl-SI" dirty="0" smtClean="0"/>
          </a:p>
          <a:p>
            <a:pPr lvl="1"/>
            <a:endParaRPr lang="sl-SI" dirty="0" smtClean="0"/>
          </a:p>
          <a:p>
            <a:endParaRPr lang="sl-SI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Funkcije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Matematične funkcije nad vektorji in matrikami:</a:t>
            </a:r>
          </a:p>
          <a:p>
            <a:pPr lvl="1"/>
            <a:r>
              <a:rPr lang="sl-SI" dirty="0" smtClean="0"/>
              <a:t>sin, </a:t>
            </a:r>
            <a:r>
              <a:rPr lang="sl-SI" dirty="0" err="1" smtClean="0"/>
              <a:t>cos</a:t>
            </a:r>
            <a:r>
              <a:rPr lang="sl-SI" dirty="0" smtClean="0"/>
              <a:t>, …</a:t>
            </a:r>
          </a:p>
          <a:p>
            <a:r>
              <a:rPr lang="sl-SI" dirty="0" smtClean="0"/>
              <a:t>Izvajajo se po komponentah</a:t>
            </a:r>
          </a:p>
          <a:p>
            <a:r>
              <a:rPr lang="sl-SI" dirty="0" smtClean="0"/>
              <a:t>Tabeliraj </a:t>
            </a:r>
            <a:r>
              <a:rPr lang="sl-SI" dirty="0" err="1" smtClean="0"/>
              <a:t>funcijo</a:t>
            </a:r>
            <a:r>
              <a:rPr lang="sl-SI" dirty="0" smtClean="0"/>
              <a:t> sinus na intervalu [-</a:t>
            </a:r>
            <a:r>
              <a:rPr lang="sl-SI" dirty="0" err="1" smtClean="0"/>
              <a:t>pi</a:t>
            </a:r>
            <a:r>
              <a:rPr lang="sl-SI" dirty="0" smtClean="0"/>
              <a:t>, </a:t>
            </a:r>
            <a:r>
              <a:rPr lang="sl-SI" dirty="0" err="1" smtClean="0"/>
              <a:t>pi</a:t>
            </a:r>
            <a:r>
              <a:rPr lang="sl-SI" dirty="0" smtClean="0"/>
              <a:t>] s korakom </a:t>
            </a:r>
            <a:r>
              <a:rPr lang="sl-SI" dirty="0" err="1" smtClean="0"/>
              <a:t>pi</a:t>
            </a:r>
            <a:r>
              <a:rPr lang="sl-SI" dirty="0" smtClean="0"/>
              <a:t>/4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x = [-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pi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: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pi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/4 :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pi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vrednostiX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sin(x)</a:t>
            </a:r>
          </a:p>
          <a:p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Še nekaj uporabnih funkcij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err="1" smtClean="0"/>
              <a:t>size</a:t>
            </a:r>
            <a:r>
              <a:rPr lang="sl-SI" dirty="0" smtClean="0"/>
              <a:t>(M)</a:t>
            </a:r>
          </a:p>
          <a:p>
            <a:pPr lvl="1"/>
            <a:r>
              <a:rPr lang="sl-SI" dirty="0" smtClean="0"/>
              <a:t>dimenzija matrike</a:t>
            </a:r>
          </a:p>
          <a:p>
            <a:pPr lvl="1"/>
            <a:r>
              <a:rPr lang="sl-SI" dirty="0" smtClean="0"/>
              <a:t>Rezultat je vektor</a:t>
            </a:r>
          </a:p>
          <a:p>
            <a:pPr lvl="1"/>
            <a:r>
              <a:rPr lang="sl-SI" dirty="0" smtClean="0"/>
              <a:t>Dolžina vektorja</a:t>
            </a:r>
          </a:p>
          <a:p>
            <a:pPr lvl="2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dimV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size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(v)</a:t>
            </a:r>
          </a:p>
          <a:p>
            <a:pPr lvl="2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velV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dimV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(2)</a:t>
            </a:r>
          </a:p>
          <a:p>
            <a:pPr lvl="1"/>
            <a:r>
              <a:rPr lang="sl-SI" dirty="0" smtClean="0">
                <a:cs typeface="Courier New" pitchFamily="49" charset="0"/>
              </a:rPr>
              <a:t>Ali gre v enem koraku:</a:t>
            </a:r>
          </a:p>
          <a:p>
            <a:pPr lvl="2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size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(v)(2)</a:t>
            </a:r>
          </a:p>
          <a:p>
            <a:pPr lvl="3"/>
            <a:r>
              <a:rPr lang="sl-SI" dirty="0" smtClean="0">
                <a:cs typeface="Courier New" pitchFamily="49" charset="0"/>
              </a:rPr>
              <a:t>MATLAB "protestira"</a:t>
            </a:r>
          </a:p>
          <a:p>
            <a:pPr lvl="2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max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size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(v))</a:t>
            </a:r>
          </a:p>
          <a:p>
            <a:r>
              <a:rPr lang="sl-SI" dirty="0" smtClean="0"/>
              <a:t>sum(x) </a:t>
            </a:r>
          </a:p>
          <a:p>
            <a:pPr lvl="1"/>
            <a:r>
              <a:rPr lang="sl-SI" dirty="0" smtClean="0"/>
              <a:t>če je x vektor (ali vektor stolpec) : vsota elementov</a:t>
            </a:r>
          </a:p>
          <a:p>
            <a:pPr lvl="1"/>
            <a:r>
              <a:rPr lang="sl-SI" dirty="0" smtClean="0"/>
              <a:t>Če je x matrika: dobimo vektor vsot stolpcev</a:t>
            </a:r>
          </a:p>
          <a:p>
            <a:r>
              <a:rPr lang="sl-SI" dirty="0" smtClean="0"/>
              <a:t>prod(x)</a:t>
            </a:r>
          </a:p>
          <a:p>
            <a:r>
              <a:rPr lang="sl-SI" dirty="0" smtClean="0"/>
              <a:t>dot(x, y) : x . y – skalarni produkt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296</TotalTime>
  <Words>455</Words>
  <Application>Microsoft Office PowerPoint</Application>
  <PresentationFormat>On-screen Show (4:3)</PresentationFormat>
  <Paragraphs>68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Origin</vt:lpstr>
      <vt:lpstr>Matlab</vt:lpstr>
      <vt:lpstr>Matrike</vt:lpstr>
      <vt:lpstr>Generiranje vektorjev</vt:lpstr>
      <vt:lpstr>Operacije na vektorjih</vt:lpstr>
      <vt:lpstr>Funkcije</vt:lpstr>
      <vt:lpstr>Še nekaj uporabnih funkcij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MATLAB</dc:title>
  <dc:creator>Matija Lokar</dc:creator>
  <cp:lastModifiedBy>praksa</cp:lastModifiedBy>
  <cp:revision>31</cp:revision>
  <dcterms:created xsi:type="dcterms:W3CDTF">2009-09-29T13:13:21Z</dcterms:created>
  <dcterms:modified xsi:type="dcterms:W3CDTF">2011-06-24T12:11:50Z</dcterms:modified>
</cp:coreProperties>
</file>