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72" r:id="rId3"/>
    <p:sldId id="260" r:id="rId4"/>
    <p:sldId id="261" r:id="rId5"/>
    <p:sldId id="268" r:id="rId6"/>
    <p:sldId id="264" r:id="rId7"/>
    <p:sldId id="265" r:id="rId8"/>
    <p:sldId id="266" r:id="rId9"/>
    <p:sldId id="267" r:id="rId10"/>
    <p:sldId id="269" r:id="rId11"/>
    <p:sldId id="262" r:id="rId12"/>
    <p:sldId id="263" r:id="rId13"/>
    <p:sldId id="270" r:id="rId14"/>
  </p:sldIdLst>
  <p:sldSz cx="9144000" cy="6858000" type="screen4x3"/>
  <p:notesSz cx="6858000" cy="9144000"/>
  <p:custDataLst>
    <p:tags r:id="rId16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3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2F9A7-3CA7-415F-906D-91876525EA5D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BA5F8-DED8-4CBB-AF53-7CCDF813E2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30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fld id="{7F2B393D-C7BB-4582-8AF5-FD96E3DEC692}" type="datetimeFigureOut">
              <a:rPr lang="sl-SI" smtClean="0"/>
              <a:pPr/>
              <a:t>7.10.2011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A373EF-0162-47DE-A8DA-2CC70A5990E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download/releases/3.2.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tint val="95000"/>
                <a:satMod val="200000"/>
              </a:schemeClr>
              <a:schemeClr val="bg1">
                <a:shade val="80000"/>
                <a:satMod val="10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ython-logo-master-v3-T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3143248"/>
            <a:ext cx="7727143" cy="26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Izpisovanje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Male / velike črke v ukazih so torej pomembne</a:t>
            </a:r>
          </a:p>
          <a:p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(niz)</a:t>
            </a:r>
          </a:p>
          <a:p>
            <a:r>
              <a:rPr lang="sl-SI" dirty="0" smtClean="0"/>
              <a:t>Niz:</a:t>
            </a:r>
          </a:p>
          <a:p>
            <a:pPr lvl="1"/>
            <a:r>
              <a:rPr lang="sl-SI" dirty="0" smtClean="0"/>
              <a:t>Poljubno zaporedje med ' '</a:t>
            </a:r>
          </a:p>
          <a:p>
            <a:pPr lvl="1"/>
            <a:r>
              <a:rPr lang="sl-SI" dirty="0" smtClean="0"/>
              <a:t>Uporabljamo lahko tudi " "</a:t>
            </a:r>
          </a:p>
          <a:p>
            <a:r>
              <a:rPr lang="sl-SI" dirty="0" smtClean="0"/>
              <a:t>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(niz1, niz2, niz3)</a:t>
            </a:r>
          </a:p>
          <a:p>
            <a:pPr lvl="1"/>
            <a:r>
              <a:rPr lang="sl-SI" dirty="0" smtClean="0"/>
              <a:t>Vmes so presledki</a:t>
            </a:r>
          </a:p>
          <a:p>
            <a:pPr lvl="1"/>
            <a:r>
              <a:rPr lang="sl-SI" dirty="0" smtClean="0"/>
              <a:t>Ali pa ne ;-)</a:t>
            </a:r>
          </a:p>
          <a:p>
            <a:pPr lvl="2"/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('a', 'b', 'c', sep = ':')</a:t>
            </a:r>
          </a:p>
          <a:p>
            <a:pPr lvl="2"/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('a', 'b', 'c', sep = ' -#- ')</a:t>
            </a:r>
          </a:p>
          <a:p>
            <a:endParaRPr lang="sl-SI" dirty="0" smtClean="0"/>
          </a:p>
          <a:p>
            <a:endParaRPr 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16832"/>
            <a:ext cx="3780719" cy="187220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Delamo v urejevalniku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1428736"/>
            <a:ext cx="7772400" cy="4572000"/>
          </a:xfrm>
        </p:spPr>
        <p:txBody>
          <a:bodyPr/>
          <a:lstStyle/>
          <a:p>
            <a:r>
              <a:rPr lang="sl-SI" dirty="0" smtClean="0"/>
              <a:t>Ko smo se naveličali neposrednih odzivov</a:t>
            </a:r>
          </a:p>
          <a:p>
            <a:pPr lvl="1"/>
            <a:r>
              <a:rPr lang="sl-SI" dirty="0" smtClean="0"/>
              <a:t>In nerodnega popravljanja "</a:t>
            </a:r>
            <a:r>
              <a:rPr lang="sl-SI" dirty="0" err="1" smtClean="0"/>
              <a:t>zatipkov</a:t>
            </a:r>
            <a:r>
              <a:rPr lang="sl-SI" dirty="0" smtClean="0"/>
              <a:t>" </a:t>
            </a:r>
          </a:p>
          <a:p>
            <a:r>
              <a:rPr lang="sl-SI" dirty="0" smtClean="0"/>
              <a:t>File/New </a:t>
            </a:r>
            <a:r>
              <a:rPr lang="sl-SI" dirty="0" err="1" smtClean="0"/>
              <a:t>Window</a:t>
            </a:r>
            <a:endParaRPr lang="sl-SI" dirty="0" smtClean="0"/>
          </a:p>
          <a:p>
            <a:r>
              <a:rPr lang="sl-SI" dirty="0" smtClean="0"/>
              <a:t>V novem oknu takoj</a:t>
            </a:r>
          </a:p>
          <a:p>
            <a:pPr lvl="1"/>
            <a:r>
              <a:rPr lang="sl-SI" dirty="0" smtClean="0"/>
              <a:t>File/Save</a:t>
            </a:r>
          </a:p>
          <a:p>
            <a:pPr lvl="2"/>
            <a:r>
              <a:rPr lang="sl-SI" dirty="0" smtClean="0"/>
              <a:t>V ustrezni imenik</a:t>
            </a:r>
          </a:p>
          <a:p>
            <a:pPr lvl="2"/>
            <a:r>
              <a:rPr lang="sl-SI" dirty="0" err="1" smtClean="0"/>
              <a:t>PrviProgram.py</a:t>
            </a:r>
            <a:endParaRPr lang="sl-SI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35766" b="49029"/>
          <a:stretch>
            <a:fillRect/>
          </a:stretch>
        </p:blipFill>
        <p:spPr bwMode="auto">
          <a:xfrm>
            <a:off x="4286248" y="2571744"/>
            <a:ext cx="4191006" cy="350043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Lupina / urejevalnik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Kar tipkamo v lupini, se takoj izvede</a:t>
            </a:r>
          </a:p>
          <a:p>
            <a:pPr lvl="1"/>
            <a:r>
              <a:rPr lang="sl-SI" dirty="0" smtClean="0"/>
              <a:t>Prejšnji ukaz: Alt-P</a:t>
            </a:r>
          </a:p>
          <a:p>
            <a:pPr lvl="1"/>
            <a:r>
              <a:rPr lang="sl-SI" dirty="0" smtClean="0"/>
              <a:t>Nato popravljanje</a:t>
            </a:r>
          </a:p>
          <a:p>
            <a:pPr lvl="1"/>
            <a:r>
              <a:rPr lang="sl-SI" dirty="0" smtClean="0"/>
              <a:t>Ni možnosti shranjevanja</a:t>
            </a:r>
          </a:p>
          <a:p>
            <a:r>
              <a:rPr lang="sl-SI" dirty="0" smtClean="0"/>
              <a:t>Kar natipkamo v urejevalniku</a:t>
            </a:r>
          </a:p>
          <a:p>
            <a:pPr lvl="1"/>
            <a:r>
              <a:rPr lang="sl-SI" dirty="0" smtClean="0"/>
              <a:t>Sestavni del datoteke</a:t>
            </a:r>
          </a:p>
          <a:p>
            <a:pPr lvl="1"/>
            <a:r>
              <a:rPr lang="sl-SI" dirty="0" smtClean="0"/>
              <a:t>Se ne izvede takoj</a:t>
            </a:r>
          </a:p>
          <a:p>
            <a:pPr lvl="1"/>
            <a:r>
              <a:rPr lang="sl-SI" dirty="0" smtClean="0"/>
              <a:t>F5 / Run – </a:t>
            </a:r>
            <a:r>
              <a:rPr lang="sl-SI" dirty="0" err="1" smtClean="0"/>
              <a:t>Run</a:t>
            </a:r>
            <a:r>
              <a:rPr lang="sl-SI" dirty="0" smtClean="0"/>
              <a:t> module</a:t>
            </a:r>
          </a:p>
          <a:p>
            <a:pPr lvl="1"/>
            <a:r>
              <a:rPr lang="sl-SI" dirty="0" smtClean="0"/>
              <a:t>Izvedba vrstico po vrstico</a:t>
            </a:r>
          </a:p>
          <a:p>
            <a:pPr lvl="1"/>
            <a:endParaRPr lang="sl-SI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Prvi "pravi"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766754"/>
          </a:xfrm>
        </p:spPr>
        <p:txBody>
          <a:bodyPr/>
          <a:lstStyle/>
          <a:p>
            <a:r>
              <a:rPr lang="sl-SI" dirty="0" smtClean="0"/>
              <a:t>Napišimo program, ki izpiše naslov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714620"/>
            <a:ext cx="3362325" cy="24003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928934"/>
            <a:ext cx="4067175" cy="273367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4071942"/>
            <a:ext cx="3362325" cy="24003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Tehnične podrobnosti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err="1" smtClean="0"/>
              <a:t>Python</a:t>
            </a:r>
            <a:r>
              <a:rPr lang="sl-SI" dirty="0" smtClean="0"/>
              <a:t> 3</a:t>
            </a:r>
          </a:p>
          <a:p>
            <a:pPr lvl="1"/>
            <a:r>
              <a:rPr lang="sl-SI" dirty="0" err="1" smtClean="0"/>
              <a:t>Python</a:t>
            </a:r>
            <a:r>
              <a:rPr lang="sl-SI" dirty="0" smtClean="0"/>
              <a:t> 2 ni </a:t>
            </a:r>
            <a:r>
              <a:rPr lang="sl-SI" dirty="0" err="1" smtClean="0"/>
              <a:t>ok</a:t>
            </a:r>
            <a:r>
              <a:rPr lang="sl-SI" dirty="0" smtClean="0"/>
              <a:t>!</a:t>
            </a:r>
          </a:p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www.python.org/download/releases/3.</a:t>
            </a:r>
            <a:r>
              <a:rPr lang="sl-SI" dirty="0" smtClean="0">
                <a:hlinkClick r:id="rId2"/>
              </a:rPr>
              <a:t>2</a:t>
            </a:r>
            <a:r>
              <a:rPr lang="en-US" dirty="0" smtClean="0">
                <a:hlinkClick r:id="rId2"/>
              </a:rPr>
              <a:t>.</a:t>
            </a:r>
            <a:r>
              <a:rPr lang="sl-SI" dirty="0" smtClean="0">
                <a:hlinkClick r:id="rId2"/>
              </a:rPr>
              <a:t>2</a:t>
            </a:r>
            <a:r>
              <a:rPr lang="en-US" dirty="0" smtClean="0">
                <a:hlinkClick r:id="rId2"/>
              </a:rPr>
              <a:t>/</a:t>
            </a:r>
            <a:r>
              <a:rPr lang="sl-SI" dirty="0" smtClean="0"/>
              <a:t> </a:t>
            </a:r>
            <a:endParaRPr lang="sl-SI" dirty="0" smtClean="0"/>
          </a:p>
          <a:p>
            <a:endParaRPr lang="sl-SI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Razvojno okolje </a:t>
            </a:r>
            <a:r>
              <a:rPr lang="en-US" smtClean="0"/>
              <a:t>IDLE</a:t>
            </a: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mtClean="0"/>
              <a:t>Lupina za interaktivno delo</a:t>
            </a:r>
            <a:r>
              <a:rPr lang="en-US" smtClean="0"/>
              <a:t>.</a:t>
            </a:r>
          </a:p>
          <a:p>
            <a:r>
              <a:rPr lang="sl-SI" smtClean="0"/>
              <a:t>Urejevalnik teksta za tvorbo datotek Python. Nudi barvanje kode in avtomatske zamike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Intera</a:t>
            </a:r>
            <a:r>
              <a:rPr lang="sl-SI" dirty="0" err="1" smtClean="0"/>
              <a:t>ktivna</a:t>
            </a:r>
            <a:r>
              <a:rPr lang="en-US" dirty="0" smtClean="0"/>
              <a:t> “</a:t>
            </a:r>
            <a:r>
              <a:rPr lang="sl-SI" dirty="0" smtClean="0"/>
              <a:t>lupina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Enostavno učenje jezika</a:t>
            </a:r>
            <a:endParaRPr lang="en-US" dirty="0" smtClean="0"/>
          </a:p>
          <a:p>
            <a:r>
              <a:rPr lang="sl-SI" dirty="0" smtClean="0"/>
              <a:t>Enostavno preizkušanje različnih funkcij</a:t>
            </a:r>
            <a:endParaRPr lang="en-US" dirty="0" smtClean="0"/>
          </a:p>
          <a:p>
            <a:r>
              <a:rPr lang="sl-SI" dirty="0" smtClean="0"/>
              <a:t>Enostavno preskušanje lastnih modulov</a:t>
            </a:r>
            <a:endParaRPr lang="en-US" dirty="0" smtClean="0"/>
          </a:p>
          <a:p>
            <a:r>
              <a:rPr lang="sl-SI" dirty="0" smtClean="0"/>
              <a:t>Ukaze tipkamo kot odgovor na pozivnik (“</a:t>
            </a:r>
            <a:r>
              <a:rPr lang="sl-SI" dirty="0" err="1" smtClean="0"/>
              <a:t>prompt</a:t>
            </a:r>
            <a:r>
              <a:rPr lang="sl-SI" dirty="0" smtClean="0"/>
              <a:t>”)</a:t>
            </a:r>
            <a:r>
              <a:rPr lang="en-US" dirty="0" smtClean="0"/>
              <a:t>:</a:t>
            </a:r>
          </a:p>
          <a:p>
            <a:pPr lvl="2"/>
            <a:endParaRPr lang="sl-SI" dirty="0" smtClean="0"/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print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("Pri ŠPIRI se učimo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Python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Pri ŠPIRI se učimo </a:t>
            </a:r>
            <a:r>
              <a:rPr lang="sl-SI" dirty="0" err="1" smtClean="0">
                <a:latin typeface="Courier New" pitchFamily="49" charset="0"/>
                <a:cs typeface="Courier New" pitchFamily="49" charset="0"/>
              </a:rPr>
              <a:t>Python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x = 12*2</a:t>
            </a: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x/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/5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sl-SI" dirty="0" smtClean="0">
                <a:latin typeface="Courier New" pitchFamily="49" charset="0"/>
                <a:cs typeface="Courier New" pitchFamily="49" charset="0"/>
              </a:rPr>
              <a:t>4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# </a:t>
            </a:r>
            <a:r>
              <a:rPr lang="sl-SI" dirty="0" smtClean="0">
                <a:latin typeface="Courier New" pitchFamily="49" charset="0"/>
                <a:cs typeface="Courier New" pitchFamily="49" charset="0"/>
              </a:rPr>
              <a:t>To je komentar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Uporaba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Kar tipkamo v lupini, se po Enter takoj izvede</a:t>
            </a:r>
          </a:p>
          <a:p>
            <a:pPr lvl="1"/>
            <a:r>
              <a:rPr lang="sl-SI" dirty="0" smtClean="0"/>
              <a:t>Prejšnji ukaz: Alt-P</a:t>
            </a:r>
          </a:p>
          <a:p>
            <a:pPr lvl="1"/>
            <a:r>
              <a:rPr lang="sl-SI" dirty="0" smtClean="0"/>
              <a:t>Naslednji Alt-N</a:t>
            </a:r>
          </a:p>
          <a:p>
            <a:pPr lvl="1"/>
            <a:r>
              <a:rPr lang="sl-SI" dirty="0" smtClean="0"/>
              <a:t>Nato popravljanje</a:t>
            </a:r>
          </a:p>
          <a:p>
            <a:r>
              <a:rPr lang="sl-SI" dirty="0" smtClean="0"/>
              <a:t>Ni možnosti shranjevanja samo ukazov</a:t>
            </a:r>
          </a:p>
          <a:p>
            <a:r>
              <a:rPr lang="sl-SI" dirty="0" smtClean="0"/>
              <a:t>Save shrani celotno vsebino lupine</a:t>
            </a:r>
          </a:p>
          <a:p>
            <a:endParaRPr lang="sl-SI" dirty="0" smtClean="0"/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3475" y="3929066"/>
            <a:ext cx="4200525" cy="277177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Python</a:t>
            </a:r>
            <a:r>
              <a:rPr lang="sl-SI" dirty="0" smtClean="0"/>
              <a:t> kot računalo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dirty="0" smtClean="0"/>
              <a:t>Osnovni aritmetični operatorji:</a:t>
            </a:r>
          </a:p>
          <a:p>
            <a:pPr lvl="1"/>
            <a:r>
              <a:rPr lang="sl-SI" sz="2000" dirty="0" smtClean="0"/>
              <a:t>+ (vsota)</a:t>
            </a:r>
          </a:p>
          <a:p>
            <a:pPr lvl="1"/>
            <a:r>
              <a:rPr lang="sl-SI" sz="2000" dirty="0" smtClean="0"/>
              <a:t>- (razlika)</a:t>
            </a:r>
          </a:p>
          <a:p>
            <a:pPr lvl="1"/>
            <a:r>
              <a:rPr lang="sl-SI" sz="2000" dirty="0" smtClean="0"/>
              <a:t>* (produkt)</a:t>
            </a:r>
          </a:p>
          <a:p>
            <a:pPr lvl="1"/>
            <a:r>
              <a:rPr lang="sl-SI" sz="2000" dirty="0" smtClean="0"/>
              <a:t>** (potenca)</a:t>
            </a:r>
          </a:p>
          <a:p>
            <a:pPr lvl="1"/>
            <a:r>
              <a:rPr lang="sl-SI" sz="2000" dirty="0" smtClean="0"/>
              <a:t>/ (kvocient)</a:t>
            </a:r>
          </a:p>
          <a:p>
            <a:pPr lvl="1"/>
            <a:r>
              <a:rPr lang="sl-SI" sz="2000" dirty="0" smtClean="0"/>
              <a:t>// (celoštevilski kvocient)</a:t>
            </a:r>
          </a:p>
          <a:p>
            <a:pPr lvl="1"/>
            <a:r>
              <a:rPr lang="sl-SI" sz="2000" dirty="0" smtClean="0"/>
              <a:t>% (ostanek pri deljenju)</a:t>
            </a:r>
          </a:p>
          <a:p>
            <a:r>
              <a:rPr lang="sl-SI" sz="2400" dirty="0" smtClean="0"/>
              <a:t>Vgrajene funkcije:</a:t>
            </a:r>
          </a:p>
          <a:p>
            <a:pPr lvl="1"/>
            <a:r>
              <a:rPr lang="sl-SI" sz="2000" dirty="0" smtClean="0"/>
              <a:t>abs(x) - absolutna vrednost števila x</a:t>
            </a:r>
          </a:p>
          <a:p>
            <a:pPr lvl="1"/>
            <a:r>
              <a:rPr lang="sl-SI" sz="2000" dirty="0" err="1" smtClean="0"/>
              <a:t>int</a:t>
            </a:r>
            <a:r>
              <a:rPr lang="sl-SI" sz="2000" dirty="0" smtClean="0"/>
              <a:t>(x) - celi del števila x</a:t>
            </a:r>
          </a:p>
          <a:p>
            <a:pPr lvl="1"/>
            <a:r>
              <a:rPr lang="sl-SI" sz="2000" dirty="0" smtClean="0"/>
              <a:t>min(a, b, c, ...) - najmanjša vrednost</a:t>
            </a:r>
          </a:p>
          <a:p>
            <a:pPr lvl="1"/>
            <a:r>
              <a:rPr lang="sl-SI" sz="2000" dirty="0" err="1" smtClean="0"/>
              <a:t>max</a:t>
            </a:r>
            <a:r>
              <a:rPr lang="sl-SI" sz="2000" dirty="0" smtClean="0"/>
              <a:t>(a, b, c, ...) - največja vrednost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Preizkus "v živo"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14290"/>
            <a:ext cx="5062539" cy="438620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Preizkus "v živo"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85728"/>
            <a:ext cx="4848225" cy="4200525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85720" y="214290"/>
            <a:ext cx="7315200" cy="522288"/>
          </a:xfrm>
        </p:spPr>
        <p:txBody>
          <a:bodyPr/>
          <a:lstStyle/>
          <a:p>
            <a:r>
              <a:rPr lang="sl-SI" sz="3600" dirty="0" smtClean="0"/>
              <a:t>Izpisovanje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>
          <a:xfrm>
            <a:off x="928662" y="4857760"/>
            <a:ext cx="7315200" cy="1785950"/>
          </a:xfrm>
        </p:spPr>
        <p:txBody>
          <a:bodyPr/>
          <a:lstStyle/>
          <a:p>
            <a:r>
              <a:rPr lang="sl-SI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('Matija')</a:t>
            </a:r>
          </a:p>
          <a:p>
            <a:r>
              <a:rPr lang="sl-SI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(Matija)</a:t>
            </a:r>
          </a:p>
          <a:p>
            <a:r>
              <a:rPr lang="sl-SI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('Matija')</a:t>
            </a:r>
          </a:p>
          <a:p>
            <a:r>
              <a:rPr lang="sl-SI" sz="24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2400" dirty="0" smtClean="0">
                <a:latin typeface="Courier New" pitchFamily="49" charset="0"/>
                <a:cs typeface="Courier New" pitchFamily="49" charset="0"/>
              </a:rPr>
              <a:t>("Matija")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928670"/>
            <a:ext cx="5572164" cy="3492181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6&quot;&gt;&lt;property id=&quot;20148&quot; value=&quot;5&quot;/&gt;&lt;property id=&quot;20300&quot; value=&quot;Slide 2 - &amp;quot;Tehnične podrobnosti&amp;quot;&quot;/&gt;&lt;property id=&quot;20307&quot; value=&quot;272&quot;/&gt;&lt;/object&gt;&lt;object type=&quot;3&quot; unique_id=&quot;10007&quot;&gt;&lt;property id=&quot;20148&quot; value=&quot;5&quot;/&gt;&lt;property id=&quot;20300&quot; value=&quot;Slide 3 - &amp;quot;Razvojno okolje IDLE&amp;quot;&quot;/&gt;&lt;property id=&quot;20307&quot; value=&quot;260&quot;/&gt;&lt;/object&gt;&lt;object type=&quot;3&quot; unique_id=&quot;10008&quot;&gt;&lt;property id=&quot;20148&quot; value=&quot;5&quot;/&gt;&lt;property id=&quot;20300&quot; value=&quot;Slide 4 - &amp;quot;Interaktivna “lupina”&amp;quot;&quot;/&gt;&lt;property id=&quot;20307&quot; value=&quot;261&quot;/&gt;&lt;/object&gt;&lt;object type=&quot;3&quot; unique_id=&quot;10009&quot;&gt;&lt;property id=&quot;20148&quot; value=&quot;5&quot;/&gt;&lt;property id=&quot;20300&quot; value=&quot;Slide 5 - &amp;quot;Uporaba&amp;quot;&quot;/&gt;&lt;property id=&quot;20307&quot; value=&quot;268&quot;/&gt;&lt;/object&gt;&lt;object type=&quot;3&quot; unique_id=&quot;10010&quot;&gt;&lt;property id=&quot;20148&quot; value=&quot;5&quot;/&gt;&lt;property id=&quot;20300&quot; value=&quot;Slide 6 - &amp;quot;Python kot računalo&amp;quot;&quot;/&gt;&lt;property id=&quot;20307&quot; value=&quot;264&quot;/&gt;&lt;/object&gt;&lt;object type=&quot;3&quot; unique_id=&quot;10011&quot;&gt;&lt;property id=&quot;20148&quot; value=&quot;5&quot;/&gt;&lt;property id=&quot;20300&quot; value=&quot;Slide 7 - &amp;quot;Preizkus &amp;quot;v živo&amp;quot;&amp;quot;&quot;/&gt;&lt;property id=&quot;20307&quot; value=&quot;265&quot;/&gt;&lt;/object&gt;&lt;object type=&quot;3&quot; unique_id=&quot;10012&quot;&gt;&lt;property id=&quot;20148&quot; value=&quot;5&quot;/&gt;&lt;property id=&quot;20300&quot; value=&quot;Slide 8 - &amp;quot;Preizkus &amp;quot;v živo&amp;quot;&amp;quot;&quot;/&gt;&lt;property id=&quot;20307&quot; value=&quot;266&quot;/&gt;&lt;/object&gt;&lt;object type=&quot;3&quot; unique_id=&quot;10013&quot;&gt;&lt;property id=&quot;20148&quot; value=&quot;5&quot;/&gt;&lt;property id=&quot;20300&quot; value=&quot;Slide 9 - &amp;quot;Izpisovanje&amp;quot;&quot;/&gt;&lt;property id=&quot;20307&quot; value=&quot;267&quot;/&gt;&lt;/object&gt;&lt;object type=&quot;3&quot; unique_id=&quot;10014&quot;&gt;&lt;property id=&quot;20148&quot; value=&quot;5&quot;/&gt;&lt;property id=&quot;20300&quot; value=&quot;Slide 10 - &amp;quot;Izpisovanje&amp;quot;&quot;/&gt;&lt;property id=&quot;20307&quot; value=&quot;269&quot;/&gt;&lt;/object&gt;&lt;object type=&quot;3&quot; unique_id=&quot;10015&quot;&gt;&lt;property id=&quot;20148&quot; value=&quot;5&quot;/&gt;&lt;property id=&quot;20300&quot; value=&quot;Slide 11 - &amp;quot;Delamo v urejevalniku&amp;quot;&quot;/&gt;&lt;property id=&quot;20307&quot; value=&quot;262&quot;/&gt;&lt;/object&gt;&lt;object type=&quot;3&quot; unique_id=&quot;10016&quot;&gt;&lt;property id=&quot;20148&quot; value=&quot;5&quot;/&gt;&lt;property id=&quot;20300&quot; value=&quot;Slide 12 - &amp;quot;Lupina / urejevalnik&amp;quot;&quot;/&gt;&lt;property id=&quot;20307&quot; value=&quot;263&quot;/&gt;&lt;/object&gt;&lt;object type=&quot;3&quot; unique_id=&quot;10017&quot;&gt;&lt;property id=&quot;20148&quot; value=&quot;5&quot;/&gt;&lt;property id=&quot;20300&quot; value=&quot;Slide 13 - &amp;quot;Prvi &amp;quot;pravi&amp;quot; program&amp;quot;&quot;/&gt;&lt;property id=&quot;20307&quot; value=&quot;270&quot;/&gt;&lt;/object&gt;&lt;/object&gt;&lt;object type=&quot;8&quot; unique_id=&quot;10034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O_predmetu_ŠPIRI_UP</Template>
  <TotalTime>131</TotalTime>
  <Words>363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PowerPoint Presentation</vt:lpstr>
      <vt:lpstr>Tehnične podrobnosti</vt:lpstr>
      <vt:lpstr>Razvojno okolje IDLE</vt:lpstr>
      <vt:lpstr>Interaktivna “lupina”</vt:lpstr>
      <vt:lpstr>Uporaba</vt:lpstr>
      <vt:lpstr>Python kot računalo</vt:lpstr>
      <vt:lpstr>Preizkus "v živo"</vt:lpstr>
      <vt:lpstr>Preizkus "v živo"</vt:lpstr>
      <vt:lpstr>Izpisovanje</vt:lpstr>
      <vt:lpstr>Izpisovanje</vt:lpstr>
      <vt:lpstr>Delamo v urejevalniku</vt:lpstr>
      <vt:lpstr>Lupina / urejevalnik</vt:lpstr>
      <vt:lpstr>Prvi "pravi" program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15</cp:revision>
  <dcterms:created xsi:type="dcterms:W3CDTF">2009-10-14T11:33:25Z</dcterms:created>
  <dcterms:modified xsi:type="dcterms:W3CDTF">2011-10-07T13:04:34Z</dcterms:modified>
</cp:coreProperties>
</file>