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AFF36B4-2BC8-4997-942C-9878543899E3}" type="datetimeFigureOut">
              <a:rPr lang="sl-SI"/>
              <a:pPr>
                <a:defRPr/>
              </a:pPr>
              <a:t>15.10.2010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2359944-D499-46F5-B41A-4D4E8DA58B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8440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1" name="Picture 10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563" y="5786438"/>
            <a:ext cx="1117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2BD6BC7-213B-4733-AE4B-A66F0B22A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5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45CAA-1FF1-4EE2-9033-38F614506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52168D-B12A-41B2-BF6F-7774226FAD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C9C0-1009-4C86-9250-17ABE6D0F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31905C-D882-41B6-AB3A-29AF5A9F7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 autoUpdateAnimBg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E4787-1831-4D42-A2C7-940A26C124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D2612-5E1E-41AA-9B24-1D7AFC44B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76CB8-48B0-42D2-973F-3056316C6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59BCF-0165-49F7-8CB3-BFD944E20F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8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9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A6F3A8-1CC8-412A-B7ED-757E45F9C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 autoUpdateAnimBg="0"/>
      <p:bldP spid="11" grpId="0" build="p" bldLvl="5" autoUpdateAnimBg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8" descr="CC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561099-7F04-4349-89C9-C62933149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5" autoUpdateAnimBg="0"/>
      <p:bldP spid="3" grpId="0" build="p" bldLvl="5" autoUpdateAnimBg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6AE7B90D-EC3E-4DC8-848E-C2C04E959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8" descr="CC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656638" y="6686550"/>
            <a:ext cx="487362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86" r:id="rId8"/>
    <p:sldLayoutId id="2147483687" r:id="rId9"/>
    <p:sldLayoutId id="2147483678" r:id="rId10"/>
    <p:sldLayoutId id="214748367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bldLvl="5"/>
    </p:bldLst>
  </p:timing>
  <p:hf hdr="0"/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Kdaj opisna, kdaj "knjižnica"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D6BC7-213B-4733-AE4B-A66F0B22A73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Problem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Izpiši vsoto števk prebranega števila</a:t>
            </a:r>
          </a:p>
          <a:p>
            <a:r>
              <a:rPr lang="sl-SI" dirty="0" smtClean="0"/>
              <a:t>Za računanje vsote bomo napisali funkcijo</a:t>
            </a:r>
          </a:p>
          <a:p>
            <a:r>
              <a:rPr lang="sl-SI" dirty="0" smtClean="0"/>
              <a:t>Kje?</a:t>
            </a:r>
          </a:p>
          <a:p>
            <a:endParaRPr lang="sl-SI" dirty="0" smtClean="0"/>
          </a:p>
          <a:p>
            <a:r>
              <a:rPr lang="sl-SI" dirty="0" smtClean="0"/>
              <a:t>Če bomo to funkcijo uporabili izključno pri tem problemu:</a:t>
            </a:r>
          </a:p>
          <a:p>
            <a:pPr lvl="1"/>
            <a:r>
              <a:rPr lang="sl-SI" dirty="0" smtClean="0"/>
              <a:t>Najprej definicija funkcije</a:t>
            </a:r>
          </a:p>
          <a:p>
            <a:pPr lvl="1"/>
            <a:r>
              <a:rPr lang="sl-SI" dirty="0" smtClean="0"/>
              <a:t>Nato stavki, kjer tudi kličemo to funkcijo</a:t>
            </a:r>
          </a:p>
          <a:p>
            <a:pPr lvl="1"/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AC9C0-1009-4C86-9250-17ABE6D0FEA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Vse v eni datoteki (</a:t>
            </a:r>
            <a:r>
              <a:rPr lang="sl-SI" dirty="0" err="1" smtClean="0"/>
              <a:t>TestStevk.py</a:t>
            </a:r>
            <a:r>
              <a:rPr lang="sl-SI" dirty="0" smtClean="0"/>
              <a:t>)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def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seštejŠtevke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(n) :</a:t>
            </a:r>
          </a:p>
          <a:p>
            <a:pPr>
              <a:buNone/>
            </a:pP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vs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= 0</a:t>
            </a:r>
          </a:p>
          <a:p>
            <a:pPr>
              <a:buNone/>
            </a:pP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   n = abs(n)</a:t>
            </a:r>
          </a:p>
          <a:p>
            <a:pPr>
              <a:buNone/>
            </a:pP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while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n &gt; 0:</a:t>
            </a:r>
          </a:p>
          <a:p>
            <a:pPr>
              <a:buNone/>
            </a:pP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enice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= n % 10</a:t>
            </a:r>
          </a:p>
          <a:p>
            <a:pPr>
              <a:buNone/>
            </a:pP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vs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vs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+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enice</a:t>
            </a:r>
            <a:endParaRPr lang="sl-SI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       n =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// 10</a:t>
            </a:r>
          </a:p>
          <a:p>
            <a:pPr>
              <a:buNone/>
            </a:pP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vs</a:t>
            </a:r>
            <a:endParaRPr lang="sl-SI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sl-SI" sz="16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beri =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input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("Vnesi število: ")</a:t>
            </a:r>
          </a:p>
          <a:p>
            <a:pPr>
              <a:buNone/>
            </a:pP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st =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(beri)</a:t>
            </a:r>
          </a:p>
          <a:p>
            <a:pPr>
              <a:buNone/>
            </a:pP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# koliko je vsota števk tega števila</a:t>
            </a:r>
          </a:p>
          <a:p>
            <a:pPr>
              <a:buNone/>
            </a:pP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vsŠtevk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seštejŠtevke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(st)</a:t>
            </a:r>
          </a:p>
          <a:p>
            <a:pPr>
              <a:buNone/>
            </a:pP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(st, 'ima vsoto števk', </a:t>
            </a:r>
            <a:r>
              <a:rPr lang="sl-SI" sz="1600" dirty="0" err="1" smtClean="0">
                <a:latin typeface="Courier New" pitchFamily="49" charset="0"/>
                <a:cs typeface="Courier New" pitchFamily="49" charset="0"/>
              </a:rPr>
              <a:t>vsŠtevk</a:t>
            </a:r>
            <a:r>
              <a:rPr lang="sl-SI" sz="16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endParaRPr lang="sl-SI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AC9C0-1009-4C86-9250-17ABE6D0FEA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Drug problem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sz="2400" dirty="0" smtClean="0"/>
              <a:t>Generiraj naključno število med 10 in 1000 ter izračunaj vsoto števk tega števila</a:t>
            </a:r>
          </a:p>
          <a:p>
            <a:r>
              <a:rPr lang="sl-SI" sz="2400" dirty="0" smtClean="0"/>
              <a:t>Poskus:</a:t>
            </a:r>
          </a:p>
          <a:p>
            <a:pPr lvl="1"/>
            <a:r>
              <a:rPr lang="sl-SI" sz="2000" dirty="0" smtClean="0"/>
              <a:t>Spomnimo se, da imamo na datoteki </a:t>
            </a:r>
            <a:r>
              <a:rPr lang="sl-SI" sz="2000" dirty="0" err="1" smtClean="0"/>
              <a:t>TestStevk.py</a:t>
            </a:r>
            <a:r>
              <a:rPr lang="sl-SI" sz="2000" dirty="0" smtClean="0"/>
              <a:t> že funkcijo, ki zna računati vsoto števk. Torej</a:t>
            </a:r>
          </a:p>
          <a:p>
            <a:pPr lvl="2"/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random</a:t>
            </a:r>
            <a:endParaRPr lang="sl-SI" sz="1800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import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TestStevk</a:t>
            </a:r>
            <a:endParaRPr lang="sl-SI" sz="1800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endParaRPr lang="sl-SI" sz="1800" dirty="0" smtClean="0">
              <a:latin typeface="Courier New" pitchFamily="49" charset="0"/>
              <a:cs typeface="Courier New" pitchFamily="49" charset="0"/>
            </a:endParaRPr>
          </a:p>
          <a:p>
            <a:pPr lvl="2"/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število = </a:t>
            </a:r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random.randint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(100,1000)</a:t>
            </a:r>
          </a:p>
          <a:p>
            <a:pPr lvl="2"/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vsota = </a:t>
            </a:r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TestStevk.seštejŠtevke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(število)</a:t>
            </a:r>
          </a:p>
          <a:p>
            <a:pPr lvl="2"/>
            <a:r>
              <a:rPr lang="sl-SI" sz="1800" dirty="0" err="1" smtClean="0">
                <a:latin typeface="Courier New" pitchFamily="49" charset="0"/>
                <a:cs typeface="Courier New" pitchFamily="49" charset="0"/>
              </a:rPr>
              <a:t>print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(število, 'ima vsoto števk', vsota</a:t>
            </a:r>
            <a:r>
              <a:rPr lang="sl-SI" sz="1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sl-SI" sz="2400" dirty="0" smtClean="0"/>
              <a:t>A izvod se konča čudno</a:t>
            </a:r>
          </a:p>
          <a:p>
            <a:pPr lvl="1"/>
            <a:r>
              <a:rPr lang="sl-SI" sz="2000" dirty="0" smtClean="0"/>
              <a:t>Ni ukazov za branje, a </a:t>
            </a:r>
            <a:r>
              <a:rPr lang="sl-SI" sz="2000" dirty="0" err="1" smtClean="0"/>
              <a:t>python</a:t>
            </a:r>
            <a:r>
              <a:rPr lang="sl-SI" sz="2000" dirty="0" smtClean="0"/>
              <a:t> hoče od nas število</a:t>
            </a:r>
            <a:endParaRPr lang="sl-SI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AC9C0-1009-4C86-9250-17ABE6D0FEA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Kako deluje </a:t>
            </a:r>
            <a:r>
              <a:rPr lang="sl-SI" dirty="0" err="1" smtClean="0"/>
              <a:t>import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err="1" smtClean="0"/>
              <a:t>Import</a:t>
            </a:r>
            <a:r>
              <a:rPr lang="sl-SI" dirty="0" smtClean="0"/>
              <a:t> dejansko izvede vse, kar piše na tisti datoteki</a:t>
            </a:r>
          </a:p>
          <a:p>
            <a:r>
              <a:rPr lang="sl-SI" dirty="0" smtClean="0"/>
              <a:t>Poleg definicije funkcije tudi ukaze!</a:t>
            </a:r>
          </a:p>
          <a:p>
            <a:endParaRPr lang="sl-SI" dirty="0" smtClean="0"/>
          </a:p>
          <a:p>
            <a:r>
              <a:rPr lang="sl-SI" dirty="0" smtClean="0"/>
              <a:t>Zato:</a:t>
            </a:r>
          </a:p>
          <a:p>
            <a:pPr lvl="1"/>
            <a:r>
              <a:rPr lang="sl-SI" dirty="0" smtClean="0"/>
              <a:t>Če bomo funkcijo uporabljali v več programih </a:t>
            </a:r>
          </a:p>
          <a:p>
            <a:pPr lvl="1"/>
            <a:r>
              <a:rPr lang="sl-SI" dirty="0" smtClean="0"/>
              <a:t>Napišemo v datoteki, kjer so izključno definicije funkcij (in nič drugega)</a:t>
            </a:r>
          </a:p>
          <a:p>
            <a:pPr lvl="1"/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AC9C0-1009-4C86-9250-17ABE6D0FEA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Zaključek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dirty="0" smtClean="0"/>
              <a:t>Definicijo funkcij vedno napišemo na datoteki, ki vsebuje samo definicije funkcij</a:t>
            </a:r>
          </a:p>
          <a:p>
            <a:r>
              <a:rPr lang="sl-SI" dirty="0" smtClean="0"/>
              <a:t>Seveda ista datoteka lahko vsebuje več definicij funkcij</a:t>
            </a:r>
          </a:p>
          <a:p>
            <a:r>
              <a:rPr lang="sl-SI" dirty="0" smtClean="0"/>
              <a:t>Če pa neko funkcijo uporabimo izključno enkrat, jo lahko napišemo na začetku datoteke s programom, ki rešuje ta problem</a:t>
            </a:r>
          </a:p>
          <a:p>
            <a:r>
              <a:rPr lang="sl-SI" dirty="0" smtClean="0"/>
              <a:t>Vendar jo potem praviloma ne moremo uporabiti v nobenem </a:t>
            </a:r>
            <a:r>
              <a:rPr lang="sl-SI" smtClean="0"/>
              <a:t>drugem programu!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5AC9C0-1009-4C86-9250-17ABE6D0FEA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Izpisovanje</Template>
  <TotalTime>220</TotalTime>
  <Words>293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Kdaj opisna, kdaj "knjižnica"</vt:lpstr>
      <vt:lpstr>Problem</vt:lpstr>
      <vt:lpstr>Vse v eni datoteki (TestStevk.py)</vt:lpstr>
      <vt:lpstr>Drug problem</vt:lpstr>
      <vt:lpstr>Kako deluje import</vt:lpstr>
      <vt:lpstr>Zaključek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Matija Lokar</dc:creator>
  <cp:lastModifiedBy>Matija Lokar</cp:lastModifiedBy>
  <cp:revision>27</cp:revision>
  <dcterms:created xsi:type="dcterms:W3CDTF">2009-10-14T11:33:25Z</dcterms:created>
  <dcterms:modified xsi:type="dcterms:W3CDTF">2010-10-15T15:15:35Z</dcterms:modified>
</cp:coreProperties>
</file>