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6" r:id="rId3"/>
    <p:sldId id="260" r:id="rId4"/>
    <p:sldId id="261" r:id="rId5"/>
    <p:sldId id="263" r:id="rId6"/>
    <p:sldId id="264" r:id="rId7"/>
    <p:sldId id="259" r:id="rId8"/>
    <p:sldId id="265" r:id="rId9"/>
  </p:sldIdLst>
  <p:sldSz cx="9144000" cy="6858000" type="screen4x3"/>
  <p:notesSz cx="6858000" cy="9144000"/>
  <p:custDataLst>
    <p:tags r:id="rId11"/>
  </p:custDataLst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3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2F9A7-3CA7-415F-906D-91876525EA5D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BA5F8-DED8-4CBB-AF53-7CCDF813E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09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1" name="Picture 10" descr="CC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63" y="5786438"/>
            <a:ext cx="1117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13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 smtClean="0">
                <a:solidFill>
                  <a:schemeClr val="tx2"/>
                </a:solidFill>
              </a:defRPr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 smtClean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3" name="Picture 8" descr="CC.g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656638" y="6686550"/>
            <a:ext cx="4873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bldLvl="5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Izpisovanje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B171EF-61F7-43B2-81C9-A6F81D34B5CE}" type="slidenum">
              <a:rPr lang="sl-SI" smtClean="0"/>
              <a:pPr/>
              <a:t>2</a:t>
            </a:fld>
            <a:endParaRPr lang="sl-SI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/>
          <a:lstStyle/>
          <a:p>
            <a:pPr eaLnBrk="1" hangingPunct="1"/>
            <a:r>
              <a:rPr lang="sl-SI" smtClean="0"/>
              <a:t>Konstante</a:t>
            </a:r>
            <a:endParaRPr lang="en-GB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371600" y="1447800"/>
            <a:ext cx="7772400" cy="4572000"/>
          </a:xfrm>
        </p:spPr>
        <p:txBody>
          <a:bodyPr lIns="91440" tIns="45720" rIns="91440" bIns="45720"/>
          <a:lstStyle/>
          <a:p>
            <a:pPr eaLnBrk="1" hangingPunct="1">
              <a:lnSpc>
                <a:spcPct val="80000"/>
              </a:lnSpc>
            </a:pPr>
            <a:r>
              <a:rPr lang="sl-SI" sz="2800" dirty="0" smtClean="0">
                <a:latin typeface="Courier New" pitchFamily="49" charset="0"/>
                <a:cs typeface="Courier New" pitchFamily="49" charset="0"/>
              </a:rPr>
              <a:t>12, 327469, -56.98329, 344.34, "</a:t>
            </a:r>
            <a:r>
              <a:rPr lang="sl-SI" sz="2800" dirty="0" err="1" smtClean="0">
                <a:latin typeface="Courier New" pitchFamily="49" charset="0"/>
                <a:cs typeface="Courier New" pitchFamily="49" charset="0"/>
              </a:rPr>
              <a:t>bla</a:t>
            </a:r>
            <a:r>
              <a:rPr lang="sl-SI" sz="2800" dirty="0" smtClean="0">
                <a:latin typeface="Courier New" pitchFamily="49" charset="0"/>
                <a:cs typeface="Courier New" pitchFamily="49" charset="0"/>
              </a:rPr>
              <a:t>",  '</a:t>
            </a:r>
            <a:r>
              <a:rPr lang="sl-SI" sz="2800" dirty="0" err="1" smtClean="0">
                <a:latin typeface="Courier New" pitchFamily="49" charset="0"/>
                <a:cs typeface="Courier New" pitchFamily="49" charset="0"/>
              </a:rPr>
              <a:t>ble</a:t>
            </a:r>
            <a:r>
              <a:rPr lang="sl-SI" sz="2800" dirty="0" smtClean="0">
                <a:latin typeface="Courier New" pitchFamily="49" charset="0"/>
                <a:cs typeface="Courier New" pitchFamily="49" charset="0"/>
              </a:rPr>
              <a:t>' ...</a:t>
            </a:r>
          </a:p>
          <a:p>
            <a:pPr eaLnBrk="1" hangingPunct="1">
              <a:lnSpc>
                <a:spcPct val="80000"/>
              </a:lnSpc>
            </a:pPr>
            <a:r>
              <a:rPr lang="sl-SI" sz="2800" dirty="0" smtClean="0"/>
              <a:t>Števila</a:t>
            </a:r>
          </a:p>
          <a:p>
            <a:pPr eaLnBrk="1" hangingPunct="1">
              <a:lnSpc>
                <a:spcPct val="80000"/>
              </a:lnSpc>
            </a:pPr>
            <a:r>
              <a:rPr lang="sl-SI" sz="2800" dirty="0" smtClean="0"/>
              <a:t>Zaporedja znakov (nizi)</a:t>
            </a:r>
          </a:p>
          <a:p>
            <a:pPr lvl="1">
              <a:lnSpc>
                <a:spcPct val="80000"/>
              </a:lnSpc>
            </a:pPr>
            <a:r>
              <a:rPr lang="sl-SI" sz="2800" dirty="0" smtClean="0"/>
              <a:t>Zaporedja znakov med ' ali med "</a:t>
            </a:r>
          </a:p>
          <a:p>
            <a:pPr lvl="2">
              <a:lnSpc>
                <a:spcPct val="80000"/>
              </a:lnSpc>
            </a:pPr>
            <a:r>
              <a:rPr lang="sl-SI" dirty="0" smtClean="0">
                <a:latin typeface="Courier New" pitchFamily="49" charset="0"/>
              </a:rPr>
              <a:t>"Brez </a:t>
            </a:r>
            <a:r>
              <a:rPr lang="sl-SI" dirty="0" err="1" smtClean="0">
                <a:latin typeface="Courier New" pitchFamily="49" charset="0"/>
              </a:rPr>
              <a:t>Pythona</a:t>
            </a:r>
            <a:r>
              <a:rPr lang="sl-SI" dirty="0" smtClean="0">
                <a:latin typeface="Courier New" pitchFamily="49" charset="0"/>
              </a:rPr>
              <a:t> mi živeti ni"</a:t>
            </a:r>
          </a:p>
          <a:p>
            <a:pPr lvl="2">
              <a:lnSpc>
                <a:spcPct val="80000"/>
              </a:lnSpc>
            </a:pPr>
            <a:r>
              <a:rPr lang="sl-SI" dirty="0" smtClean="0">
                <a:latin typeface="Courier New" pitchFamily="49" charset="0"/>
              </a:rPr>
              <a:t>'Danes se strahotno dolgočasim'</a:t>
            </a:r>
          </a:p>
          <a:p>
            <a:pPr lvl="2">
              <a:lnSpc>
                <a:spcPct val="80000"/>
              </a:lnSpc>
            </a:pPr>
            <a:r>
              <a:rPr lang="sl-SI" dirty="0" smtClean="0">
                <a:latin typeface="Courier New" pitchFamily="49" charset="0"/>
              </a:rPr>
              <a:t>"1 + 1 = 3"</a:t>
            </a:r>
            <a:endParaRPr lang="en-GB" dirty="0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B171EF-61F7-43B2-81C9-A6F81D34B5CE}" type="slidenum">
              <a:rPr lang="sl-SI" smtClean="0"/>
              <a:pPr/>
              <a:t>3</a:t>
            </a:fld>
            <a:endParaRPr lang="sl-SI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/>
          <a:lstStyle/>
          <a:p>
            <a:pPr eaLnBrk="1" hangingPunct="1"/>
            <a:r>
              <a:rPr lang="sl-SI" dirty="0" smtClean="0"/>
              <a:t>Števila</a:t>
            </a:r>
            <a:endParaRPr lang="en-GB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371600" y="1447800"/>
            <a:ext cx="6656784" cy="4572000"/>
          </a:xfrm>
        </p:spPr>
        <p:txBody>
          <a:bodyPr lIns="91440" tIns="45720" rIns="91440" bIns="45720"/>
          <a:lstStyle/>
          <a:p>
            <a:pPr eaLnBrk="1" hangingPunct="1">
              <a:lnSpc>
                <a:spcPct val="80000"/>
              </a:lnSpc>
            </a:pPr>
            <a:r>
              <a:rPr lang="sl-SI" sz="2800" dirty="0" smtClean="0"/>
              <a:t>Cela števila</a:t>
            </a:r>
          </a:p>
          <a:p>
            <a:pPr lvl="1">
              <a:lnSpc>
                <a:spcPct val="80000"/>
              </a:lnSpc>
            </a:pPr>
            <a:r>
              <a:rPr lang="sl-SI" dirty="0" smtClean="0"/>
              <a:t>Poljubno velika!</a:t>
            </a:r>
          </a:p>
          <a:p>
            <a:pPr eaLnBrk="1" hangingPunct="1">
              <a:lnSpc>
                <a:spcPct val="80000"/>
              </a:lnSpc>
            </a:pPr>
            <a:r>
              <a:rPr lang="sl-SI" sz="2800" dirty="0" smtClean="0"/>
              <a:t>Decimalna števila</a:t>
            </a:r>
          </a:p>
          <a:p>
            <a:pPr lvl="1" eaLnBrk="1" hangingPunct="1">
              <a:lnSpc>
                <a:spcPct val="80000"/>
              </a:lnSpc>
            </a:pPr>
            <a:r>
              <a:rPr lang="sl-SI" sz="2800" dirty="0" smtClean="0"/>
              <a:t>Decimalna pika</a:t>
            </a:r>
          </a:p>
          <a:p>
            <a:pPr eaLnBrk="1" hangingPunct="1">
              <a:lnSpc>
                <a:spcPct val="80000"/>
              </a:lnSpc>
            </a:pPr>
            <a:r>
              <a:rPr lang="sl-SI" sz="2800" dirty="0" smtClean="0"/>
              <a:t>Razlika od matematičnega pojma števila</a:t>
            </a:r>
          </a:p>
          <a:p>
            <a:pPr lvl="1" eaLnBrk="1" hangingPunct="1">
              <a:lnSpc>
                <a:spcPct val="80000"/>
              </a:lnSpc>
            </a:pPr>
            <a:r>
              <a:rPr lang="sl-SI" sz="2800" dirty="0" smtClean="0"/>
              <a:t>Končnost</a:t>
            </a:r>
          </a:p>
          <a:p>
            <a:pPr lvl="1" eaLnBrk="1" hangingPunct="1">
              <a:lnSpc>
                <a:spcPct val="80000"/>
              </a:lnSpc>
            </a:pPr>
            <a:r>
              <a:rPr lang="sl-SI" sz="2800" dirty="0" smtClean="0"/>
              <a:t>Nenatančnost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Izpisovanje vrednosti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(14)</a:t>
            </a:r>
          </a:p>
          <a:p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(-14.892)</a:t>
            </a:r>
          </a:p>
          <a:p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(1 + 2)</a:t>
            </a:r>
          </a:p>
          <a:p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(1 + 2 * 3)</a:t>
            </a:r>
          </a:p>
          <a:p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(1.2 + 2.5)</a:t>
            </a:r>
          </a:p>
          <a:p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(1 / 2)</a:t>
            </a:r>
          </a:p>
          <a:p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(1 // 2)</a:t>
            </a:r>
          </a:p>
          <a:p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((1 + 2) * (3 + 4))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2907-E5C0-4867-9121-4B5F6678F11E}" type="slidenum">
              <a:rPr lang="sl-SI" smtClean="0"/>
              <a:pPr/>
              <a:t>4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Nizi</a:t>
            </a:r>
            <a:endParaRPr lang="en-GB" smtClean="0"/>
          </a:p>
        </p:txBody>
      </p:sp>
      <p:sp>
        <p:nvSpPr>
          <p:cNvPr id="2232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lIns="91440" tIns="45720" rIns="91440" bIns="45720"/>
          <a:lstStyle/>
          <a:p>
            <a:pPr eaLnBrk="1" hangingPunct="1">
              <a:lnSpc>
                <a:spcPct val="80000"/>
              </a:lnSpc>
            </a:pPr>
            <a:r>
              <a:rPr lang="sl-SI" sz="2200" dirty="0" smtClean="0">
                <a:latin typeface="Courier New" pitchFamily="49" charset="0"/>
              </a:rPr>
              <a:t>"Mojca" + "Urša" </a:t>
            </a:r>
            <a:r>
              <a:rPr lang="sl-SI" sz="2200" dirty="0" smtClean="0">
                <a:latin typeface="Courier New" pitchFamily="49" charset="0"/>
                <a:sym typeface="Wingdings" pitchFamily="2" charset="2"/>
              </a:rPr>
              <a:t>→ "</a:t>
            </a:r>
            <a:r>
              <a:rPr lang="sl-SI" sz="2200" dirty="0" err="1" smtClean="0">
                <a:latin typeface="Courier New" pitchFamily="49" charset="0"/>
                <a:sym typeface="Wingdings" pitchFamily="2" charset="2"/>
              </a:rPr>
              <a:t>MojcaUrša</a:t>
            </a:r>
            <a:r>
              <a:rPr lang="sl-SI" sz="2200" dirty="0" smtClean="0">
                <a:latin typeface="Courier New" pitchFamily="49" charset="0"/>
                <a:sym typeface="Wingdings" pitchFamily="2" charset="2"/>
              </a:rPr>
              <a:t>"</a:t>
            </a:r>
          </a:p>
          <a:p>
            <a:pPr eaLnBrk="1" hangingPunct="1">
              <a:lnSpc>
                <a:spcPct val="80000"/>
              </a:lnSpc>
            </a:pPr>
            <a:r>
              <a:rPr lang="sl-SI" sz="2200" dirty="0" smtClean="0">
                <a:sym typeface="Wingdings" pitchFamily="2" charset="2"/>
              </a:rPr>
              <a:t>Stik nizov (brez presledkov!)</a:t>
            </a:r>
          </a:p>
          <a:p>
            <a:pPr>
              <a:lnSpc>
                <a:spcPct val="90000"/>
              </a:lnSpc>
            </a:pPr>
            <a:r>
              <a:rPr lang="sl-SI" sz="2000" dirty="0" err="1" smtClean="0">
                <a:latin typeface="Courier New" pitchFamily="49" charset="0"/>
              </a:rPr>
              <a:t>print</a:t>
            </a:r>
            <a:r>
              <a:rPr lang="sl-SI" sz="2000" dirty="0" smtClean="0">
                <a:latin typeface="Courier New" pitchFamily="49" charset="0"/>
              </a:rPr>
              <a:t>("A" + "B" + "C") </a:t>
            </a:r>
            <a:r>
              <a:rPr lang="sl-SI" dirty="0" smtClean="0"/>
              <a:t>je isto kot </a:t>
            </a:r>
            <a:r>
              <a:rPr lang="sl-SI" sz="2000" dirty="0" err="1" smtClean="0">
                <a:latin typeface="Courier New" pitchFamily="49" charset="0"/>
              </a:rPr>
              <a:t>print</a:t>
            </a:r>
            <a:r>
              <a:rPr lang="sl-SI" sz="2000" dirty="0" smtClean="0">
                <a:latin typeface="Courier New" pitchFamily="49" charset="0"/>
              </a:rPr>
              <a:t>("ABC")</a:t>
            </a:r>
          </a:p>
          <a:p>
            <a:pPr>
              <a:lnSpc>
                <a:spcPct val="90000"/>
              </a:lnSpc>
            </a:pPr>
            <a:r>
              <a:rPr lang="sl-SI" sz="2000" dirty="0" smtClean="0">
                <a:latin typeface="Courier New" pitchFamily="49" charset="0"/>
              </a:rPr>
              <a:t>'AAA' + ' ' + 'BBB' = 'AAA BBB'</a:t>
            </a:r>
          </a:p>
          <a:p>
            <a:pPr marL="273050" lvl="1" indent="-273050">
              <a:lnSpc>
                <a:spcPct val="90000"/>
              </a:lnSpc>
              <a:spcBef>
                <a:spcPts val="575"/>
              </a:spcBef>
              <a:buClr>
                <a:schemeClr val="accent1"/>
              </a:buClr>
            </a:pPr>
            <a:r>
              <a:rPr lang="sl-SI" sz="2000" dirty="0" err="1" smtClean="0">
                <a:latin typeface="Courier New" pitchFamily="49" charset="0"/>
              </a:rPr>
              <a:t>print</a:t>
            </a:r>
            <a:r>
              <a:rPr lang="sl-SI" sz="2000" dirty="0" smtClean="0">
                <a:latin typeface="Courier New" pitchFamily="49" charset="0"/>
              </a:rPr>
              <a:t>("Pozdravljen " + "Anže!")</a:t>
            </a:r>
          </a:p>
          <a:p>
            <a:pPr>
              <a:lnSpc>
                <a:spcPct val="90000"/>
              </a:lnSpc>
            </a:pPr>
            <a:r>
              <a:rPr lang="sl-SI" dirty="0" smtClean="0"/>
              <a:t>Kaj če "mešamo" nize in števila</a:t>
            </a:r>
            <a:endParaRPr lang="sl-SI" sz="2000" dirty="0" smtClean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Courier New" pitchFamily="49" charset="0"/>
              </a:rPr>
              <a:t>&gt;&gt;&gt; 2 + </a:t>
            </a:r>
            <a:r>
              <a:rPr lang="en-US" sz="1800" dirty="0" smtClean="0">
                <a:solidFill>
                  <a:srgbClr val="92D050"/>
                </a:solidFill>
                <a:latin typeface="Courier New" pitchFamily="49" charset="0"/>
              </a:rPr>
              <a:t>"</a:t>
            </a:r>
            <a:r>
              <a:rPr lang="en-US" sz="1800" dirty="0" err="1" smtClean="0">
                <a:solidFill>
                  <a:srgbClr val="92D050"/>
                </a:solidFill>
                <a:latin typeface="Courier New" pitchFamily="49" charset="0"/>
              </a:rPr>
              <a:t>aba</a:t>
            </a:r>
            <a:r>
              <a:rPr lang="en-US" sz="1800" dirty="0" smtClean="0">
                <a:solidFill>
                  <a:srgbClr val="92D050"/>
                </a:solidFill>
                <a:latin typeface="Courier New" pitchFamily="49" charset="0"/>
              </a:rPr>
              <a:t>"</a:t>
            </a:r>
          </a:p>
          <a:p>
            <a:pPr lvl="1">
              <a:lnSpc>
                <a:spcPct val="90000"/>
              </a:lnSpc>
            </a:pPr>
            <a:r>
              <a:rPr lang="sl-SI" sz="1800" dirty="0" smtClean="0">
                <a:latin typeface="Courier New" pitchFamily="49" charset="0"/>
              </a:rPr>
              <a:t>Ne gre!</a:t>
            </a:r>
          </a:p>
          <a:p>
            <a:pPr lvl="1">
              <a:lnSpc>
                <a:spcPct val="90000"/>
              </a:lnSpc>
            </a:pP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Traceback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(most recent call last):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 File "&lt;pyshell#6&gt;", line 1, in &lt;module&gt;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   2 + "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aba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"</a:t>
            </a:r>
          </a:p>
          <a:p>
            <a:pPr lvl="1">
              <a:lnSpc>
                <a:spcPct val="90000"/>
              </a:lnSpc>
            </a:pP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TypeError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: unsupported operand type(s) for +: '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' and '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str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'</a:t>
            </a:r>
          </a:p>
          <a:p>
            <a:pPr lvl="1">
              <a:lnSpc>
                <a:spcPct val="90000"/>
              </a:lnSpc>
              <a:buNone/>
            </a:pPr>
            <a:endParaRPr lang="sl-SI" sz="1800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endParaRPr lang="sl-SI" sz="2200" dirty="0" smtClean="0">
              <a:sym typeface="Wingdings" pitchFamily="2" charset="2"/>
            </a:endParaRPr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5253-DD66-4A89-8A5C-91B8FD525A39}" type="slidenum">
              <a:rPr lang="sl-SI" smtClean="0"/>
              <a:pPr/>
              <a:t>5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5" grpId="0" uiExpand="1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"Mešanje" števil in znakov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S 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str(12</a:t>
            </a:r>
            <a:r>
              <a:rPr lang="sl-SI" dirty="0" smtClean="0"/>
              <a:t>)  dobimo '12'</a:t>
            </a:r>
          </a:p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r>
              <a:rPr lang="sl-SI" sz="1800" dirty="0" smtClean="0">
                <a:latin typeface="Courier New" pitchFamily="49" charset="0"/>
              </a:rPr>
              <a:t>'2 * 3 = ' + str(2 * 3)</a:t>
            </a:r>
          </a:p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endParaRPr lang="sl-SI" sz="1800" dirty="0" smtClean="0">
              <a:latin typeface="Courier New" pitchFamily="49" charset="0"/>
            </a:endParaRPr>
          </a:p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r>
              <a:rPr lang="sl-SI" sz="1800" dirty="0" err="1" smtClean="0">
                <a:latin typeface="Courier New" pitchFamily="49" charset="0"/>
              </a:rPr>
              <a:t>print</a:t>
            </a:r>
            <a:r>
              <a:rPr lang="sl-SI" sz="1800" dirty="0" smtClean="0">
                <a:latin typeface="Courier New" pitchFamily="49" charset="0"/>
              </a:rPr>
              <a:t>("2 + 3 = " + str(2 + 3))</a:t>
            </a:r>
          </a:p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endParaRPr lang="sl-SI" sz="1800" dirty="0" smtClean="0">
              <a:latin typeface="Courier New" pitchFamily="49" charset="0"/>
            </a:endParaRPr>
          </a:p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r>
              <a:rPr lang="sl-SI" sz="2800" dirty="0" smtClean="0"/>
              <a:t>Kako izpisati 10 presledkov</a:t>
            </a:r>
          </a:p>
          <a:p>
            <a:pPr marL="547687" lvl="2" indent="-273050">
              <a:spcBef>
                <a:spcPts val="575"/>
              </a:spcBef>
              <a:buClr>
                <a:schemeClr val="accent1"/>
              </a:buClr>
            </a:pPr>
            <a:r>
              <a:rPr lang="sl-SI" sz="1800" dirty="0" err="1" smtClean="0">
                <a:latin typeface="Courier New" pitchFamily="49" charset="0"/>
              </a:rPr>
              <a:t>print</a:t>
            </a:r>
            <a:r>
              <a:rPr lang="sl-SI" sz="1800" dirty="0" smtClean="0">
                <a:latin typeface="Courier New" pitchFamily="49" charset="0"/>
              </a:rPr>
              <a:t>('          ')</a:t>
            </a:r>
          </a:p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r>
              <a:rPr lang="sl-SI" sz="2800" dirty="0" smtClean="0"/>
              <a:t>Kako pa 30</a:t>
            </a:r>
          </a:p>
          <a:p>
            <a:pPr marL="547687" lvl="2" indent="-273050">
              <a:spcBef>
                <a:spcPts val="575"/>
              </a:spcBef>
              <a:buClr>
                <a:schemeClr val="accent1"/>
              </a:buClr>
            </a:pPr>
            <a:r>
              <a:rPr lang="sl-SI" sz="1800" dirty="0" err="1" smtClean="0">
                <a:latin typeface="Courier New" pitchFamily="49" charset="0"/>
              </a:rPr>
              <a:t>print</a:t>
            </a:r>
            <a:r>
              <a:rPr lang="sl-SI" sz="1800" dirty="0" smtClean="0">
                <a:latin typeface="Courier New" pitchFamily="49" charset="0"/>
              </a:rPr>
              <a:t> (' ' * 30)</a:t>
            </a:r>
          </a:p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r>
              <a:rPr lang="sl-SI" dirty="0" smtClean="0"/>
              <a:t>Nize lahko "množimo"</a:t>
            </a:r>
          </a:p>
          <a:p>
            <a:pPr marL="547687" lvl="2" indent="-273050">
              <a:spcBef>
                <a:spcPts val="575"/>
              </a:spcBef>
              <a:buClr>
                <a:schemeClr val="accent1"/>
              </a:buClr>
            </a:pPr>
            <a:r>
              <a:rPr lang="sl-SI" dirty="0" smtClean="0"/>
              <a:t>Stik ustreznega števila primerkov</a:t>
            </a:r>
          </a:p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endParaRPr lang="sl-SI" sz="2800" dirty="0" smtClean="0"/>
          </a:p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endParaRPr lang="sl-SI" sz="1800" dirty="0" smtClean="0">
              <a:latin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Posebni znaki </a:t>
            </a:r>
            <a:endParaRPr lang="en-US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\n – prehod v novo vrsto</a:t>
            </a:r>
          </a:p>
          <a:p>
            <a:r>
              <a:rPr lang="sl-SI" dirty="0" smtClean="0"/>
              <a:t>\t – tabulator</a:t>
            </a:r>
          </a:p>
          <a:p>
            <a:r>
              <a:rPr lang="sl-SI" dirty="0" smtClean="0"/>
              <a:t>\\ – \ znotraj niza</a:t>
            </a:r>
          </a:p>
          <a:p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("Matija\</a:t>
            </a:r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nLokar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endParaRPr lang="sl-SI" dirty="0" smtClean="0"/>
          </a:p>
          <a:p>
            <a:endParaRPr lang="en-US" dirty="0" smtClean="0"/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CDB44-F3F7-4EE4-AE91-FC9A24A1F8C3}" type="slidenum">
              <a:rPr lang="sl-SI" smtClean="0"/>
              <a:pPr/>
              <a:t>7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1714488"/>
            <a:ext cx="3362325" cy="24003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7772400" cy="1143000"/>
          </a:xfrm>
        </p:spPr>
        <p:txBody>
          <a:bodyPr/>
          <a:lstStyle/>
          <a:p>
            <a:r>
              <a:rPr lang="sl-SI" dirty="0" smtClean="0"/>
              <a:t>Med vrsticami naslova prazna vrsta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786058"/>
            <a:ext cx="5229225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72136" y="3286124"/>
            <a:ext cx="3471864" cy="3410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Izpisovanje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Konstante&amp;quot;&quot;/&gt;&lt;property id=&quot;20307&quot; value=&quot;266&quot;/&gt;&lt;/object&gt;&lt;object type=&quot;3&quot; unique_id=&quot;10005&quot;&gt;&lt;property id=&quot;20148&quot; value=&quot;5&quot;/&gt;&lt;property id=&quot;20300&quot; value=&quot;Slide 3 - &amp;quot;Števila&amp;quot;&quot;/&gt;&lt;property id=&quot;20307&quot; value=&quot;260&quot;/&gt;&lt;/object&gt;&lt;object type=&quot;3&quot; unique_id=&quot;10006&quot;&gt;&lt;property id=&quot;20148&quot; value=&quot;5&quot;/&gt;&lt;property id=&quot;20300&quot; value=&quot;Slide 4 - &amp;quot;Izpisovanje vrednosti&amp;quot;&quot;/&gt;&lt;property id=&quot;20307&quot; value=&quot;261&quot;/&gt;&lt;/object&gt;&lt;object type=&quot;3&quot; unique_id=&quot;10007&quot;&gt;&lt;property id=&quot;20148&quot; value=&quot;5&quot;/&gt;&lt;property id=&quot;20300&quot; value=&quot;Slide 5 - &amp;quot;Nizi&amp;quot;&quot;/&gt;&lt;property id=&quot;20307&quot; value=&quot;263&quot;/&gt;&lt;/object&gt;&lt;object type=&quot;3&quot; unique_id=&quot;10008&quot;&gt;&lt;property id=&quot;20148&quot; value=&quot;5&quot;/&gt;&lt;property id=&quot;20300&quot; value=&quot;Slide 6 - &amp;quot;&amp;quot;Mešanje&amp;quot; števil in znakov&amp;quot;&quot;/&gt;&lt;property id=&quot;20307&quot; value=&quot;264&quot;/&gt;&lt;/object&gt;&lt;object type=&quot;3&quot; unique_id=&quot;10009&quot;&gt;&lt;property id=&quot;20148&quot; value=&quot;5&quot;/&gt;&lt;property id=&quot;20300&quot; value=&quot;Slide 7 - &amp;quot;Posebni znaki &amp;quot;&quot;/&gt;&lt;property id=&quot;20307&quot; value=&quot;259&quot;/&gt;&lt;/object&gt;&lt;object type=&quot;3&quot; unique_id=&quot;10010&quot;&gt;&lt;property id=&quot;20148&quot; value=&quot;5&quot;/&gt;&lt;property id=&quot;20300&quot; value=&quot;Slide 8 - &amp;quot;Med vrsticami naslova prazna vrsta&amp;quot;&quot;/&gt;&lt;property id=&quot;20307&quot; value=&quot;265&quot;/&gt;&lt;/object&gt;&lt;/object&gt;&lt;object type=&quot;8&quot; unique_id=&quot;10020&quot;&gt;&lt;/object&gt;&lt;/object&gt;&lt;/database&gt;"/>
  <p:tag name="MMPROD_NEXTUNIQUEID" val="10009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O_predmetu_ŠPIRI_UP</Template>
  <TotalTime>121</TotalTime>
  <Words>311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Izpisovanje</vt:lpstr>
      <vt:lpstr>Konstante</vt:lpstr>
      <vt:lpstr>Števila</vt:lpstr>
      <vt:lpstr>Izpisovanje vrednosti</vt:lpstr>
      <vt:lpstr>Nizi</vt:lpstr>
      <vt:lpstr>"Mešanje" števil in znakov</vt:lpstr>
      <vt:lpstr>Posebni znaki </vt:lpstr>
      <vt:lpstr>Med vrsticami naslova prazna vrsta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Matija Lokar</dc:creator>
  <cp:lastModifiedBy>Matija Lokar</cp:lastModifiedBy>
  <cp:revision>18</cp:revision>
  <dcterms:created xsi:type="dcterms:W3CDTF">2009-10-14T11:33:25Z</dcterms:created>
  <dcterms:modified xsi:type="dcterms:W3CDTF">2011-10-12T07:37:59Z</dcterms:modified>
</cp:coreProperties>
</file>